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64" r:id="rId2"/>
    <p:sldId id="277" r:id="rId3"/>
    <p:sldId id="267" r:id="rId4"/>
    <p:sldId id="266" r:id="rId5"/>
    <p:sldId id="281" r:id="rId6"/>
    <p:sldId id="280" r:id="rId7"/>
    <p:sldId id="274" r:id="rId8"/>
    <p:sldId id="265" r:id="rId9"/>
    <p:sldId id="270" r:id="rId10"/>
    <p:sldId id="273" r:id="rId11"/>
    <p:sldId id="278" r:id="rId12"/>
    <p:sldId id="279" r:id="rId13"/>
    <p:sldId id="272" r:id="rId14"/>
    <p:sldId id="271" r:id="rId15"/>
    <p:sldId id="276" r:id="rId16"/>
  </p:sldIdLst>
  <p:sldSz cx="9144000" cy="5143500" type="screen16x9"/>
  <p:notesSz cx="6858000" cy="9144000"/>
  <p:embeddedFontLst>
    <p:embeddedFont>
      <p:font typeface="Bebas Neue" panose="020B0606020202050201" pitchFamily="34" charset="0"/>
      <p:regular r:id="rId18"/>
    </p:embeddedFont>
    <p:embeddedFont>
      <p:font typeface="Poppins"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daDHEiV61wlwHMtzum8+9e/a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844A"/>
    <a:srgbClr val="FFCC66"/>
    <a:srgbClr val="F8B2A9"/>
    <a:srgbClr val="EF620B"/>
    <a:srgbClr val="E9A1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C1BFA1-A5BD-492E-8BF0-2ADD45FA6D53}">
  <a:tblStyle styleId="{EBC1BFA1-A5BD-492E-8BF0-2ADD45FA6D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CC79A1-2429-40C0-A895-59FFE95D2449}"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51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30"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ata3.xml.rels><?xml version="1.0" encoding="UTF-8" standalone="yes"?>
<Relationships xmlns="http://schemas.openxmlformats.org/package/2006/relationships"><Relationship Id="rId1" Type="http://schemas.openxmlformats.org/officeDocument/2006/relationships/image" Target="../media/image2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7A9103-0F18-469D-B36D-B02CB432DF53}" type="doc">
      <dgm:prSet loTypeId="urn:microsoft.com/office/officeart/2005/8/layout/lProcess3" loCatId="process" qsTypeId="urn:microsoft.com/office/officeart/2005/8/quickstyle/simple4" qsCatId="simple" csTypeId="urn:microsoft.com/office/officeart/2005/8/colors/colorful2" csCatId="colorful" phldr="1"/>
      <dgm:spPr/>
      <dgm:t>
        <a:bodyPr/>
        <a:lstStyle/>
        <a:p>
          <a:endParaRPr lang="en-IN"/>
        </a:p>
      </dgm:t>
    </dgm:pt>
    <dgm:pt modelId="{A4FD3C35-69D9-44E6-9BB8-905C3337A7D3}">
      <dgm:prSet phldrT="[Text]"/>
      <dgm:spPr/>
      <dgm:t>
        <a:bodyPr/>
        <a:lstStyle/>
        <a:p>
          <a:r>
            <a:rPr lang="en-US" dirty="0"/>
            <a:t>01</a:t>
          </a:r>
          <a:endParaRPr lang="en-IN" dirty="0"/>
        </a:p>
      </dgm:t>
    </dgm:pt>
    <dgm:pt modelId="{5775038F-61E8-4B49-9600-EE92F929300A}" type="parTrans" cxnId="{F7343A71-4B9B-4BC4-BDDA-B9BCAE6EB2BB}">
      <dgm:prSet/>
      <dgm:spPr/>
      <dgm:t>
        <a:bodyPr/>
        <a:lstStyle/>
        <a:p>
          <a:endParaRPr lang="en-IN"/>
        </a:p>
      </dgm:t>
    </dgm:pt>
    <dgm:pt modelId="{6541AFCD-B723-4BB5-BAB8-0ED48C4FD068}" type="sibTrans" cxnId="{F7343A71-4B9B-4BC4-BDDA-B9BCAE6EB2BB}">
      <dgm:prSet/>
      <dgm:spPr/>
      <dgm:t>
        <a:bodyPr/>
        <a:lstStyle/>
        <a:p>
          <a:endParaRPr lang="en-IN"/>
        </a:p>
      </dgm:t>
    </dgm:pt>
    <dgm:pt modelId="{E7612A8F-1F4B-4025-84EA-E223B5AAB419}">
      <dgm:prSet phldrT="[Text]"/>
      <dgm:spPr/>
      <dgm:t>
        <a:bodyPr/>
        <a:lstStyle/>
        <a:p>
          <a:pPr algn="r"/>
          <a:r>
            <a:rPr lang="en-US" dirty="0"/>
            <a:t>Abstract</a:t>
          </a:r>
          <a:endParaRPr lang="en-IN" dirty="0"/>
        </a:p>
      </dgm:t>
    </dgm:pt>
    <dgm:pt modelId="{94113C56-3898-4921-9E2B-5F294E48AE10}" type="parTrans" cxnId="{538B12E2-1906-4914-9506-5122905BCD8E}">
      <dgm:prSet/>
      <dgm:spPr/>
      <dgm:t>
        <a:bodyPr/>
        <a:lstStyle/>
        <a:p>
          <a:endParaRPr lang="en-IN"/>
        </a:p>
      </dgm:t>
    </dgm:pt>
    <dgm:pt modelId="{B608B42E-89AC-4EEB-875A-A00592A27E1B}" type="sibTrans" cxnId="{538B12E2-1906-4914-9506-5122905BCD8E}">
      <dgm:prSet/>
      <dgm:spPr/>
      <dgm:t>
        <a:bodyPr/>
        <a:lstStyle/>
        <a:p>
          <a:endParaRPr lang="en-IN"/>
        </a:p>
      </dgm:t>
    </dgm:pt>
    <dgm:pt modelId="{5CCB7F74-4FD2-453B-8E69-78862F55BF96}">
      <dgm:prSet phldrT="[Text]"/>
      <dgm:spPr/>
      <dgm:t>
        <a:bodyPr/>
        <a:lstStyle/>
        <a:p>
          <a:r>
            <a:rPr lang="en-US" dirty="0"/>
            <a:t>02</a:t>
          </a:r>
          <a:endParaRPr lang="en-IN" dirty="0"/>
        </a:p>
      </dgm:t>
    </dgm:pt>
    <dgm:pt modelId="{719403DF-FF13-45A4-9C6B-378A2CB142BF}" type="parTrans" cxnId="{D278B62B-CF8E-4C2F-B5E6-59FD82D6890C}">
      <dgm:prSet/>
      <dgm:spPr/>
      <dgm:t>
        <a:bodyPr/>
        <a:lstStyle/>
        <a:p>
          <a:endParaRPr lang="en-IN"/>
        </a:p>
      </dgm:t>
    </dgm:pt>
    <dgm:pt modelId="{8F308945-DF9F-4B90-97EB-7AD1D2C06BD3}" type="sibTrans" cxnId="{D278B62B-CF8E-4C2F-B5E6-59FD82D6890C}">
      <dgm:prSet/>
      <dgm:spPr/>
      <dgm:t>
        <a:bodyPr/>
        <a:lstStyle/>
        <a:p>
          <a:endParaRPr lang="en-IN"/>
        </a:p>
      </dgm:t>
    </dgm:pt>
    <dgm:pt modelId="{7B8373B3-BEEB-49EB-ABFC-8270EE039805}">
      <dgm:prSet phldrT="[Text]"/>
      <dgm:spPr/>
      <dgm:t>
        <a:bodyPr/>
        <a:lstStyle/>
        <a:p>
          <a:pPr algn="ctr"/>
          <a:r>
            <a:rPr lang="en-US" dirty="0"/>
            <a:t>Dataset</a:t>
          </a:r>
          <a:endParaRPr lang="en-IN" dirty="0"/>
        </a:p>
      </dgm:t>
    </dgm:pt>
    <dgm:pt modelId="{2CA17466-CB55-4941-B443-CEE688BF0AE6}" type="parTrans" cxnId="{0D9B891A-A0F7-4FF1-AFD9-B748821F24CB}">
      <dgm:prSet/>
      <dgm:spPr/>
      <dgm:t>
        <a:bodyPr/>
        <a:lstStyle/>
        <a:p>
          <a:endParaRPr lang="en-IN"/>
        </a:p>
      </dgm:t>
    </dgm:pt>
    <dgm:pt modelId="{11068C33-32E5-4793-BB6C-02A1184768E8}" type="sibTrans" cxnId="{0D9B891A-A0F7-4FF1-AFD9-B748821F24CB}">
      <dgm:prSet/>
      <dgm:spPr/>
      <dgm:t>
        <a:bodyPr/>
        <a:lstStyle/>
        <a:p>
          <a:endParaRPr lang="en-IN"/>
        </a:p>
      </dgm:t>
    </dgm:pt>
    <dgm:pt modelId="{8AE06B0B-C332-4441-9CD7-AD699FD832E2}">
      <dgm:prSet phldrT="[Text]"/>
      <dgm:spPr/>
      <dgm:t>
        <a:bodyPr/>
        <a:lstStyle/>
        <a:p>
          <a:r>
            <a:rPr lang="en-US" dirty="0"/>
            <a:t>03</a:t>
          </a:r>
          <a:endParaRPr lang="en-IN" dirty="0"/>
        </a:p>
      </dgm:t>
    </dgm:pt>
    <dgm:pt modelId="{98ECFD3A-D229-4FA3-9E14-8EC0E13FD6A3}" type="parTrans" cxnId="{1810B89E-D106-4003-ACE1-CE49FF1C71D7}">
      <dgm:prSet/>
      <dgm:spPr/>
      <dgm:t>
        <a:bodyPr/>
        <a:lstStyle/>
        <a:p>
          <a:endParaRPr lang="en-IN"/>
        </a:p>
      </dgm:t>
    </dgm:pt>
    <dgm:pt modelId="{821EFABA-10BB-4A92-90DC-3EFE33528540}" type="sibTrans" cxnId="{1810B89E-D106-4003-ACE1-CE49FF1C71D7}">
      <dgm:prSet/>
      <dgm:spPr/>
      <dgm:t>
        <a:bodyPr/>
        <a:lstStyle/>
        <a:p>
          <a:endParaRPr lang="en-IN"/>
        </a:p>
      </dgm:t>
    </dgm:pt>
    <dgm:pt modelId="{43F68E4C-55AF-43E2-BAB5-29C907A46E63}">
      <dgm:prSet phldrT="[Text]"/>
      <dgm:spPr/>
      <dgm:t>
        <a:bodyPr/>
        <a:lstStyle/>
        <a:p>
          <a:pPr algn="ctr"/>
          <a:r>
            <a:rPr lang="en-US" dirty="0"/>
            <a:t>  Project Flow</a:t>
          </a:r>
          <a:endParaRPr lang="en-IN" dirty="0"/>
        </a:p>
      </dgm:t>
    </dgm:pt>
    <dgm:pt modelId="{B79BE9E1-4777-438F-B190-30FBEFEA6ACA}" type="parTrans" cxnId="{075710D7-B833-4820-A788-9D20B5049728}">
      <dgm:prSet/>
      <dgm:spPr/>
      <dgm:t>
        <a:bodyPr/>
        <a:lstStyle/>
        <a:p>
          <a:endParaRPr lang="en-IN"/>
        </a:p>
      </dgm:t>
    </dgm:pt>
    <dgm:pt modelId="{7156F151-9300-4456-A82E-A16BEFB7492E}" type="sibTrans" cxnId="{075710D7-B833-4820-A788-9D20B5049728}">
      <dgm:prSet/>
      <dgm:spPr/>
      <dgm:t>
        <a:bodyPr/>
        <a:lstStyle/>
        <a:p>
          <a:endParaRPr lang="en-IN"/>
        </a:p>
      </dgm:t>
    </dgm:pt>
    <dgm:pt modelId="{E682D440-D687-47CA-A8E7-F801B0C3F123}">
      <dgm:prSet phldrT="[Text]"/>
      <dgm:spPr/>
      <dgm:t>
        <a:bodyPr/>
        <a:lstStyle/>
        <a:p>
          <a:r>
            <a:rPr lang="en-US" dirty="0"/>
            <a:t>04</a:t>
          </a:r>
          <a:endParaRPr lang="en-IN" dirty="0"/>
        </a:p>
      </dgm:t>
    </dgm:pt>
    <dgm:pt modelId="{414959B4-269B-4A50-BE14-67FAD86A4161}" type="parTrans" cxnId="{F8ACB067-94C9-42CB-8B2C-C196C1B97932}">
      <dgm:prSet/>
      <dgm:spPr/>
      <dgm:t>
        <a:bodyPr/>
        <a:lstStyle/>
        <a:p>
          <a:endParaRPr lang="en-IN"/>
        </a:p>
      </dgm:t>
    </dgm:pt>
    <dgm:pt modelId="{5919D3E9-ECF8-4F1A-9AB2-E48D4A8DCC74}" type="sibTrans" cxnId="{F8ACB067-94C9-42CB-8B2C-C196C1B97932}">
      <dgm:prSet/>
      <dgm:spPr/>
      <dgm:t>
        <a:bodyPr/>
        <a:lstStyle/>
        <a:p>
          <a:endParaRPr lang="en-IN"/>
        </a:p>
      </dgm:t>
    </dgm:pt>
    <dgm:pt modelId="{6D947299-D040-4BCE-A90B-73B42FD23E1B}">
      <dgm:prSet phldrT="[Text]"/>
      <dgm:spPr/>
      <dgm:t>
        <a:bodyPr/>
        <a:lstStyle/>
        <a:p>
          <a:pPr algn="l"/>
          <a:r>
            <a:rPr lang="en-US" dirty="0"/>
            <a:t>     Algorithms</a:t>
          </a:r>
          <a:endParaRPr lang="en-IN" dirty="0"/>
        </a:p>
      </dgm:t>
    </dgm:pt>
    <dgm:pt modelId="{649FEAAE-C693-4242-8FE8-93E56A96D061}" type="parTrans" cxnId="{16BBEB2A-FB09-4C13-A1BE-4C3FBBD2AA9D}">
      <dgm:prSet/>
      <dgm:spPr/>
      <dgm:t>
        <a:bodyPr/>
        <a:lstStyle/>
        <a:p>
          <a:endParaRPr lang="en-IN"/>
        </a:p>
      </dgm:t>
    </dgm:pt>
    <dgm:pt modelId="{1343EB56-CE94-4EF8-A20D-4FE7D0F85809}" type="sibTrans" cxnId="{16BBEB2A-FB09-4C13-A1BE-4C3FBBD2AA9D}">
      <dgm:prSet/>
      <dgm:spPr/>
      <dgm:t>
        <a:bodyPr/>
        <a:lstStyle/>
        <a:p>
          <a:endParaRPr lang="en-IN"/>
        </a:p>
      </dgm:t>
    </dgm:pt>
    <dgm:pt modelId="{C019A477-FFAC-4DDF-9CE4-A6F4F2DDD4D1}">
      <dgm:prSet phldrT="[Text]"/>
      <dgm:spPr/>
      <dgm:t>
        <a:bodyPr/>
        <a:lstStyle/>
        <a:p>
          <a:r>
            <a:rPr lang="en-US" dirty="0"/>
            <a:t>05</a:t>
          </a:r>
          <a:endParaRPr lang="en-IN" dirty="0"/>
        </a:p>
      </dgm:t>
    </dgm:pt>
    <dgm:pt modelId="{EACC1E1D-0D1C-4AFE-AC71-A90D401FE3BF}" type="parTrans" cxnId="{2999221E-555E-4862-AC72-D4119C7E66D3}">
      <dgm:prSet/>
      <dgm:spPr/>
      <dgm:t>
        <a:bodyPr/>
        <a:lstStyle/>
        <a:p>
          <a:endParaRPr lang="en-IN"/>
        </a:p>
      </dgm:t>
    </dgm:pt>
    <dgm:pt modelId="{51270F76-092A-4212-9A36-C4444BC06785}" type="sibTrans" cxnId="{2999221E-555E-4862-AC72-D4119C7E66D3}">
      <dgm:prSet/>
      <dgm:spPr/>
      <dgm:t>
        <a:bodyPr/>
        <a:lstStyle/>
        <a:p>
          <a:endParaRPr lang="en-IN"/>
        </a:p>
      </dgm:t>
    </dgm:pt>
    <dgm:pt modelId="{CC9A0E16-7AA9-4E31-98D7-6869541EFC52}">
      <dgm:prSet phldrT="[Text]"/>
      <dgm:spPr/>
      <dgm:t>
        <a:bodyPr/>
        <a:lstStyle/>
        <a:p>
          <a:pPr algn="ctr"/>
          <a:r>
            <a:rPr lang="en-US" dirty="0"/>
            <a:t>Architecture Overview</a:t>
          </a:r>
          <a:endParaRPr lang="en-IN" dirty="0"/>
        </a:p>
      </dgm:t>
    </dgm:pt>
    <dgm:pt modelId="{844B03C6-3CE6-4489-A43B-4B4274F55305}" type="parTrans" cxnId="{1C01F398-8E1B-4BEC-A179-6DD831D42865}">
      <dgm:prSet/>
      <dgm:spPr/>
      <dgm:t>
        <a:bodyPr/>
        <a:lstStyle/>
        <a:p>
          <a:endParaRPr lang="en-IN"/>
        </a:p>
      </dgm:t>
    </dgm:pt>
    <dgm:pt modelId="{1070ED9C-9893-4C97-9EFE-2C60D5C6E2B0}" type="sibTrans" cxnId="{1C01F398-8E1B-4BEC-A179-6DD831D42865}">
      <dgm:prSet/>
      <dgm:spPr/>
      <dgm:t>
        <a:bodyPr/>
        <a:lstStyle/>
        <a:p>
          <a:endParaRPr lang="en-IN"/>
        </a:p>
      </dgm:t>
    </dgm:pt>
    <dgm:pt modelId="{0DC5B7EF-BE19-42FD-B9A6-8C4C373B9B4B}">
      <dgm:prSet phldrT="[Text]"/>
      <dgm:spPr/>
      <dgm:t>
        <a:bodyPr/>
        <a:lstStyle/>
        <a:p>
          <a:r>
            <a:rPr lang="en-US" dirty="0"/>
            <a:t>06</a:t>
          </a:r>
          <a:endParaRPr lang="en-IN" dirty="0"/>
        </a:p>
      </dgm:t>
    </dgm:pt>
    <dgm:pt modelId="{05D694F2-E8DF-495D-98A0-1E98286C4C5C}" type="parTrans" cxnId="{488F6B3E-C5D0-46D1-85B0-4D87C1E3EB15}">
      <dgm:prSet/>
      <dgm:spPr/>
      <dgm:t>
        <a:bodyPr/>
        <a:lstStyle/>
        <a:p>
          <a:endParaRPr lang="en-IN"/>
        </a:p>
      </dgm:t>
    </dgm:pt>
    <dgm:pt modelId="{70CCA254-3936-4B89-8CF1-482D72E06B1A}" type="sibTrans" cxnId="{488F6B3E-C5D0-46D1-85B0-4D87C1E3EB15}">
      <dgm:prSet/>
      <dgm:spPr/>
      <dgm:t>
        <a:bodyPr/>
        <a:lstStyle/>
        <a:p>
          <a:endParaRPr lang="en-IN"/>
        </a:p>
      </dgm:t>
    </dgm:pt>
    <dgm:pt modelId="{3C56770D-8B3F-4A0B-8335-901EDCE19F0A}">
      <dgm:prSet phldrT="[Text]"/>
      <dgm:spPr/>
      <dgm:t>
        <a:bodyPr/>
        <a:lstStyle/>
        <a:p>
          <a:pPr algn="l"/>
          <a:r>
            <a:rPr lang="en-US" dirty="0"/>
            <a:t>    Working of CNN-LeNet5</a:t>
          </a:r>
          <a:endParaRPr lang="en-IN" dirty="0"/>
        </a:p>
      </dgm:t>
    </dgm:pt>
    <dgm:pt modelId="{E41F7169-87EE-44E3-9D55-8A729E4D53D9}" type="parTrans" cxnId="{B6CA6942-E27F-4446-9B99-29F8A481EEC6}">
      <dgm:prSet/>
      <dgm:spPr/>
      <dgm:t>
        <a:bodyPr/>
        <a:lstStyle/>
        <a:p>
          <a:endParaRPr lang="en-IN"/>
        </a:p>
      </dgm:t>
    </dgm:pt>
    <dgm:pt modelId="{431ABEA8-24BB-42D4-8B71-F1E97888C511}" type="sibTrans" cxnId="{B6CA6942-E27F-4446-9B99-29F8A481EEC6}">
      <dgm:prSet/>
      <dgm:spPr/>
      <dgm:t>
        <a:bodyPr/>
        <a:lstStyle/>
        <a:p>
          <a:endParaRPr lang="en-IN"/>
        </a:p>
      </dgm:t>
    </dgm:pt>
    <dgm:pt modelId="{43ED7487-D872-437B-9356-52E0B3670569}">
      <dgm:prSet phldrT="[Text]"/>
      <dgm:spPr/>
      <dgm:t>
        <a:bodyPr/>
        <a:lstStyle/>
        <a:p>
          <a:r>
            <a:rPr lang="en-US" dirty="0"/>
            <a:t>07</a:t>
          </a:r>
          <a:endParaRPr lang="en-IN" dirty="0"/>
        </a:p>
      </dgm:t>
    </dgm:pt>
    <dgm:pt modelId="{AB40348F-20F8-49B2-8017-5CDC04A9C288}" type="parTrans" cxnId="{4245B040-8916-49CE-9982-0F4F7FB214ED}">
      <dgm:prSet/>
      <dgm:spPr/>
      <dgm:t>
        <a:bodyPr/>
        <a:lstStyle/>
        <a:p>
          <a:endParaRPr lang="en-IN"/>
        </a:p>
      </dgm:t>
    </dgm:pt>
    <dgm:pt modelId="{A5977F03-C17E-4CB9-A3EC-0033923A8F42}" type="sibTrans" cxnId="{4245B040-8916-49CE-9982-0F4F7FB214ED}">
      <dgm:prSet/>
      <dgm:spPr/>
      <dgm:t>
        <a:bodyPr/>
        <a:lstStyle/>
        <a:p>
          <a:endParaRPr lang="en-IN"/>
        </a:p>
      </dgm:t>
    </dgm:pt>
    <dgm:pt modelId="{62A3BD55-B1A1-4DA2-953F-C4E7F6F53CAE}">
      <dgm:prSet phldrT="[Text]"/>
      <dgm:spPr/>
      <dgm:t>
        <a:bodyPr/>
        <a:lstStyle/>
        <a:p>
          <a:pPr algn="l"/>
          <a:r>
            <a:rPr lang="en-US" dirty="0"/>
            <a:t>    Conclusion</a:t>
          </a:r>
          <a:endParaRPr lang="en-IN" dirty="0"/>
        </a:p>
      </dgm:t>
    </dgm:pt>
    <dgm:pt modelId="{D1CC417E-9C89-4D82-91B5-CEBEB62C0504}" type="parTrans" cxnId="{0BD58897-D091-4444-A08D-9B6FF9F95B67}">
      <dgm:prSet/>
      <dgm:spPr/>
      <dgm:t>
        <a:bodyPr/>
        <a:lstStyle/>
        <a:p>
          <a:endParaRPr lang="en-IN"/>
        </a:p>
      </dgm:t>
    </dgm:pt>
    <dgm:pt modelId="{F04E5158-B20F-4379-B02D-F8573FBB72D7}" type="sibTrans" cxnId="{0BD58897-D091-4444-A08D-9B6FF9F95B67}">
      <dgm:prSet/>
      <dgm:spPr/>
      <dgm:t>
        <a:bodyPr/>
        <a:lstStyle/>
        <a:p>
          <a:endParaRPr lang="en-IN"/>
        </a:p>
      </dgm:t>
    </dgm:pt>
    <dgm:pt modelId="{4DF1D882-F362-40D1-BCF5-54932EDC7EE4}">
      <dgm:prSet phldrT="[Text]"/>
      <dgm:spPr/>
      <dgm:t>
        <a:bodyPr/>
        <a:lstStyle/>
        <a:p>
          <a:r>
            <a:rPr lang="en-US" dirty="0"/>
            <a:t>08</a:t>
          </a:r>
          <a:endParaRPr lang="en-IN" dirty="0"/>
        </a:p>
      </dgm:t>
    </dgm:pt>
    <dgm:pt modelId="{1D03F917-1E2F-4A12-ADF7-56F30754CBF8}" type="parTrans" cxnId="{4676483D-86F3-43A5-919B-20617C0A78E6}">
      <dgm:prSet/>
      <dgm:spPr/>
      <dgm:t>
        <a:bodyPr/>
        <a:lstStyle/>
        <a:p>
          <a:endParaRPr lang="en-IN"/>
        </a:p>
      </dgm:t>
    </dgm:pt>
    <dgm:pt modelId="{48AA7F20-184A-4483-9E99-B98B17A92AD3}" type="sibTrans" cxnId="{4676483D-86F3-43A5-919B-20617C0A78E6}">
      <dgm:prSet/>
      <dgm:spPr/>
      <dgm:t>
        <a:bodyPr/>
        <a:lstStyle/>
        <a:p>
          <a:endParaRPr lang="en-IN"/>
        </a:p>
      </dgm:t>
    </dgm:pt>
    <dgm:pt modelId="{5A0CDC17-9B81-4F81-9105-1EE6D57814C4}">
      <dgm:prSet phldrT="[Text]"/>
      <dgm:spPr/>
      <dgm:t>
        <a:bodyPr/>
        <a:lstStyle/>
        <a:p>
          <a:pPr algn="l"/>
          <a:r>
            <a:rPr lang="en-US" dirty="0"/>
            <a:t>    References</a:t>
          </a:r>
          <a:endParaRPr lang="en-IN" dirty="0"/>
        </a:p>
      </dgm:t>
    </dgm:pt>
    <dgm:pt modelId="{38C1031A-4E1B-4E63-A076-2B257FE6C512}" type="parTrans" cxnId="{5C5EDC61-1236-43BB-AF9A-12D8BA07C568}">
      <dgm:prSet/>
      <dgm:spPr/>
      <dgm:t>
        <a:bodyPr/>
        <a:lstStyle/>
        <a:p>
          <a:endParaRPr lang="en-IN"/>
        </a:p>
      </dgm:t>
    </dgm:pt>
    <dgm:pt modelId="{6F9F0A1C-AE3B-42D2-B285-C3E16F69346F}" type="sibTrans" cxnId="{5C5EDC61-1236-43BB-AF9A-12D8BA07C568}">
      <dgm:prSet/>
      <dgm:spPr/>
      <dgm:t>
        <a:bodyPr/>
        <a:lstStyle/>
        <a:p>
          <a:endParaRPr lang="en-IN"/>
        </a:p>
      </dgm:t>
    </dgm:pt>
    <dgm:pt modelId="{CCBD6DBA-6321-425D-A147-D9996E6DE295}" type="pres">
      <dgm:prSet presAssocID="{4E7A9103-0F18-469D-B36D-B02CB432DF53}" presName="Name0" presStyleCnt="0">
        <dgm:presLayoutVars>
          <dgm:chPref val="3"/>
          <dgm:dir/>
          <dgm:animLvl val="lvl"/>
          <dgm:resizeHandles/>
        </dgm:presLayoutVars>
      </dgm:prSet>
      <dgm:spPr/>
    </dgm:pt>
    <dgm:pt modelId="{FDC8F5D6-D2B2-4EC9-AAE6-F02DBAC8C20C}" type="pres">
      <dgm:prSet presAssocID="{A4FD3C35-69D9-44E6-9BB8-905C3337A7D3}" presName="horFlow" presStyleCnt="0"/>
      <dgm:spPr/>
    </dgm:pt>
    <dgm:pt modelId="{62B902FF-77A7-44B9-A709-2504CABBD7F9}" type="pres">
      <dgm:prSet presAssocID="{A4FD3C35-69D9-44E6-9BB8-905C3337A7D3}" presName="bigChev" presStyleLbl="node1" presStyleIdx="0" presStyleCnt="8"/>
      <dgm:spPr/>
    </dgm:pt>
    <dgm:pt modelId="{74717CBD-092C-4235-A4EF-D3023FA1F123}" type="pres">
      <dgm:prSet presAssocID="{94113C56-3898-4921-9E2B-5F294E48AE10}" presName="parTrans" presStyleCnt="0"/>
      <dgm:spPr/>
    </dgm:pt>
    <dgm:pt modelId="{7370E9C0-9D58-4E9A-9463-716D07F8043E}" type="pres">
      <dgm:prSet presAssocID="{E7612A8F-1F4B-4025-84EA-E223B5AAB419}" presName="node" presStyleLbl="alignAccFollowNode1" presStyleIdx="0" presStyleCnt="8" custScaleX="137004" custScaleY="107586">
        <dgm:presLayoutVars>
          <dgm:bulletEnabled val="1"/>
        </dgm:presLayoutVars>
      </dgm:prSet>
      <dgm:spPr/>
    </dgm:pt>
    <dgm:pt modelId="{F04ABF66-26BA-46B4-8265-FA115E1673F3}" type="pres">
      <dgm:prSet presAssocID="{A4FD3C35-69D9-44E6-9BB8-905C3337A7D3}" presName="vSp" presStyleCnt="0"/>
      <dgm:spPr/>
    </dgm:pt>
    <dgm:pt modelId="{58744EC2-A032-4DE5-80F8-AE9DC05D80C3}" type="pres">
      <dgm:prSet presAssocID="{5CCB7F74-4FD2-453B-8E69-78862F55BF96}" presName="horFlow" presStyleCnt="0"/>
      <dgm:spPr/>
    </dgm:pt>
    <dgm:pt modelId="{A8C62D32-ABE3-46C7-A4EA-EA54484D6461}" type="pres">
      <dgm:prSet presAssocID="{5CCB7F74-4FD2-453B-8E69-78862F55BF96}" presName="bigChev" presStyleLbl="node1" presStyleIdx="1" presStyleCnt="8"/>
      <dgm:spPr/>
    </dgm:pt>
    <dgm:pt modelId="{C37BBB4B-5E76-4398-BD46-AAC3D30B71F3}" type="pres">
      <dgm:prSet presAssocID="{2CA17466-CB55-4941-B443-CEE688BF0AE6}" presName="parTrans" presStyleCnt="0"/>
      <dgm:spPr/>
    </dgm:pt>
    <dgm:pt modelId="{0AF66C51-FCBD-447F-9C7E-1B9BD01C3C1F}" type="pres">
      <dgm:prSet presAssocID="{7B8373B3-BEEB-49EB-ABFC-8270EE039805}" presName="node" presStyleLbl="alignAccFollowNode1" presStyleIdx="1" presStyleCnt="8" custScaleX="185982">
        <dgm:presLayoutVars>
          <dgm:bulletEnabled val="1"/>
        </dgm:presLayoutVars>
      </dgm:prSet>
      <dgm:spPr/>
    </dgm:pt>
    <dgm:pt modelId="{1D0082F4-DE91-4A77-863B-7F1DCEA02BCE}" type="pres">
      <dgm:prSet presAssocID="{5CCB7F74-4FD2-453B-8E69-78862F55BF96}" presName="vSp" presStyleCnt="0"/>
      <dgm:spPr/>
    </dgm:pt>
    <dgm:pt modelId="{9FE3BDB8-CED6-4F45-97E9-56C55FB8E120}" type="pres">
      <dgm:prSet presAssocID="{8AE06B0B-C332-4441-9CD7-AD699FD832E2}" presName="horFlow" presStyleCnt="0"/>
      <dgm:spPr/>
    </dgm:pt>
    <dgm:pt modelId="{BFA9678C-10E8-4B87-9938-A3019D8869BE}" type="pres">
      <dgm:prSet presAssocID="{8AE06B0B-C332-4441-9CD7-AD699FD832E2}" presName="bigChev" presStyleLbl="node1" presStyleIdx="2" presStyleCnt="8"/>
      <dgm:spPr/>
    </dgm:pt>
    <dgm:pt modelId="{512111DC-0BEE-4DF9-8CB0-08C7DDCEE2EA}" type="pres">
      <dgm:prSet presAssocID="{B79BE9E1-4777-438F-B190-30FBEFEA6ACA}" presName="parTrans" presStyleCnt="0"/>
      <dgm:spPr/>
    </dgm:pt>
    <dgm:pt modelId="{CC5918AA-5E46-4B55-8E24-0C9AF14F5AC6}" type="pres">
      <dgm:prSet presAssocID="{43F68E4C-55AF-43E2-BAB5-29C907A46E63}" presName="node" presStyleLbl="alignAccFollowNode1" presStyleIdx="2" presStyleCnt="8" custScaleX="223303">
        <dgm:presLayoutVars>
          <dgm:bulletEnabled val="1"/>
        </dgm:presLayoutVars>
      </dgm:prSet>
      <dgm:spPr/>
    </dgm:pt>
    <dgm:pt modelId="{BBA3C4BA-53EF-4D70-844D-6CAE9BC2F1ED}" type="pres">
      <dgm:prSet presAssocID="{8AE06B0B-C332-4441-9CD7-AD699FD832E2}" presName="vSp" presStyleCnt="0"/>
      <dgm:spPr/>
    </dgm:pt>
    <dgm:pt modelId="{D7C7560F-1321-4CB3-861F-D5A099D6498A}" type="pres">
      <dgm:prSet presAssocID="{E682D440-D687-47CA-A8E7-F801B0C3F123}" presName="horFlow" presStyleCnt="0"/>
      <dgm:spPr/>
    </dgm:pt>
    <dgm:pt modelId="{16C9137A-80AA-4645-816C-F21554B72E5C}" type="pres">
      <dgm:prSet presAssocID="{E682D440-D687-47CA-A8E7-F801B0C3F123}" presName="bigChev" presStyleLbl="node1" presStyleIdx="3" presStyleCnt="8"/>
      <dgm:spPr/>
    </dgm:pt>
    <dgm:pt modelId="{73036915-289B-40BF-BB08-82B3D70DAC59}" type="pres">
      <dgm:prSet presAssocID="{649FEAAE-C693-4242-8FE8-93E56A96D061}" presName="parTrans" presStyleCnt="0"/>
      <dgm:spPr/>
    </dgm:pt>
    <dgm:pt modelId="{38377212-1A57-4D36-9173-9E9C586559B9}" type="pres">
      <dgm:prSet presAssocID="{6D947299-D040-4BCE-A90B-73B42FD23E1B}" presName="node" presStyleLbl="alignAccFollowNode1" presStyleIdx="3" presStyleCnt="8" custScaleX="274615">
        <dgm:presLayoutVars>
          <dgm:bulletEnabled val="1"/>
        </dgm:presLayoutVars>
      </dgm:prSet>
      <dgm:spPr/>
    </dgm:pt>
    <dgm:pt modelId="{BD7D92F4-54AF-4761-8982-3FAAC84F3212}" type="pres">
      <dgm:prSet presAssocID="{E682D440-D687-47CA-A8E7-F801B0C3F123}" presName="vSp" presStyleCnt="0"/>
      <dgm:spPr/>
    </dgm:pt>
    <dgm:pt modelId="{1544755C-2590-4A3B-ACFD-A9AAD67FFAF5}" type="pres">
      <dgm:prSet presAssocID="{C019A477-FFAC-4DDF-9CE4-A6F4F2DDD4D1}" presName="horFlow" presStyleCnt="0"/>
      <dgm:spPr/>
    </dgm:pt>
    <dgm:pt modelId="{27BC8306-1E1D-47FE-AF35-D7A2D2C7B495}" type="pres">
      <dgm:prSet presAssocID="{C019A477-FFAC-4DDF-9CE4-A6F4F2DDD4D1}" presName="bigChev" presStyleLbl="node1" presStyleIdx="4" presStyleCnt="8"/>
      <dgm:spPr/>
    </dgm:pt>
    <dgm:pt modelId="{6CB38C6C-E17E-4CBD-9A9C-1ADA0D72E7E4}" type="pres">
      <dgm:prSet presAssocID="{844B03C6-3CE6-4489-A43B-4B4274F55305}" presName="parTrans" presStyleCnt="0"/>
      <dgm:spPr/>
    </dgm:pt>
    <dgm:pt modelId="{E56CAAC7-8282-44FF-8939-B582FD8CA2EB}" type="pres">
      <dgm:prSet presAssocID="{CC9A0E16-7AA9-4E31-98D7-6869541EFC52}" presName="node" presStyleLbl="alignAccFollowNode1" presStyleIdx="4" presStyleCnt="8" custScaleX="339607">
        <dgm:presLayoutVars>
          <dgm:bulletEnabled val="1"/>
        </dgm:presLayoutVars>
      </dgm:prSet>
      <dgm:spPr/>
    </dgm:pt>
    <dgm:pt modelId="{AD172F1D-88A7-45F5-9A0C-0CB849D06FE3}" type="pres">
      <dgm:prSet presAssocID="{C019A477-FFAC-4DDF-9CE4-A6F4F2DDD4D1}" presName="vSp" presStyleCnt="0"/>
      <dgm:spPr/>
    </dgm:pt>
    <dgm:pt modelId="{8225BA10-0854-4351-B5D3-76800A82D923}" type="pres">
      <dgm:prSet presAssocID="{0DC5B7EF-BE19-42FD-B9A6-8C4C373B9B4B}" presName="horFlow" presStyleCnt="0"/>
      <dgm:spPr/>
    </dgm:pt>
    <dgm:pt modelId="{0269AD19-AE77-46B6-915E-3677E0079974}" type="pres">
      <dgm:prSet presAssocID="{0DC5B7EF-BE19-42FD-B9A6-8C4C373B9B4B}" presName="bigChev" presStyleLbl="node1" presStyleIdx="5" presStyleCnt="8"/>
      <dgm:spPr/>
    </dgm:pt>
    <dgm:pt modelId="{F61E6C89-CAA2-4508-A57B-E05D87AD26C8}" type="pres">
      <dgm:prSet presAssocID="{E41F7169-87EE-44E3-9D55-8A729E4D53D9}" presName="parTrans" presStyleCnt="0"/>
      <dgm:spPr/>
    </dgm:pt>
    <dgm:pt modelId="{393E1283-60F3-4FB0-ACA0-C241C6DB2077}" type="pres">
      <dgm:prSet presAssocID="{3C56770D-8B3F-4A0B-8335-901EDCE19F0A}" presName="node" presStyleLbl="alignAccFollowNode1" presStyleIdx="5" presStyleCnt="8" custScaleX="402897">
        <dgm:presLayoutVars>
          <dgm:bulletEnabled val="1"/>
        </dgm:presLayoutVars>
      </dgm:prSet>
      <dgm:spPr/>
    </dgm:pt>
    <dgm:pt modelId="{C68BA022-1DF7-49FD-9B80-DCFB2D2CA021}" type="pres">
      <dgm:prSet presAssocID="{0DC5B7EF-BE19-42FD-B9A6-8C4C373B9B4B}" presName="vSp" presStyleCnt="0"/>
      <dgm:spPr/>
    </dgm:pt>
    <dgm:pt modelId="{9F02C6D5-B770-4CE9-97AE-39087E82E91A}" type="pres">
      <dgm:prSet presAssocID="{43ED7487-D872-437B-9356-52E0B3670569}" presName="horFlow" presStyleCnt="0"/>
      <dgm:spPr/>
    </dgm:pt>
    <dgm:pt modelId="{C12B171A-6E1A-404E-A31F-BC28275310FA}" type="pres">
      <dgm:prSet presAssocID="{43ED7487-D872-437B-9356-52E0B3670569}" presName="bigChev" presStyleLbl="node1" presStyleIdx="6" presStyleCnt="8"/>
      <dgm:spPr/>
    </dgm:pt>
    <dgm:pt modelId="{568CC9BF-33FE-42DD-B833-CA3FDCBC0859}" type="pres">
      <dgm:prSet presAssocID="{D1CC417E-9C89-4D82-91B5-CEBEB62C0504}" presName="parTrans" presStyleCnt="0"/>
      <dgm:spPr/>
    </dgm:pt>
    <dgm:pt modelId="{5209AD1A-BFA7-4AE7-BA4D-553D4B2CD9D0}" type="pres">
      <dgm:prSet presAssocID="{62A3BD55-B1A1-4DA2-953F-C4E7F6F53CAE}" presName="node" presStyleLbl="alignAccFollowNode1" presStyleIdx="6" presStyleCnt="8" custScaleX="440215">
        <dgm:presLayoutVars>
          <dgm:bulletEnabled val="1"/>
        </dgm:presLayoutVars>
      </dgm:prSet>
      <dgm:spPr/>
    </dgm:pt>
    <dgm:pt modelId="{2E9085C6-93AF-4BE4-91B5-3AA59F64CE88}" type="pres">
      <dgm:prSet presAssocID="{43ED7487-D872-437B-9356-52E0B3670569}" presName="vSp" presStyleCnt="0"/>
      <dgm:spPr/>
    </dgm:pt>
    <dgm:pt modelId="{A403B8D6-C3FC-4E14-8596-7DE78DB0941A}" type="pres">
      <dgm:prSet presAssocID="{4DF1D882-F362-40D1-BCF5-54932EDC7EE4}" presName="horFlow" presStyleCnt="0"/>
      <dgm:spPr/>
    </dgm:pt>
    <dgm:pt modelId="{CDBBEBA5-3275-4618-A694-BF094438B8C6}" type="pres">
      <dgm:prSet presAssocID="{4DF1D882-F362-40D1-BCF5-54932EDC7EE4}" presName="bigChev" presStyleLbl="node1" presStyleIdx="7" presStyleCnt="8"/>
      <dgm:spPr/>
    </dgm:pt>
    <dgm:pt modelId="{6214BA58-0CAE-43AC-902F-07E56E5CB56D}" type="pres">
      <dgm:prSet presAssocID="{38C1031A-4E1B-4E63-A076-2B257FE6C512}" presName="parTrans" presStyleCnt="0"/>
      <dgm:spPr/>
    </dgm:pt>
    <dgm:pt modelId="{DDCE1B68-1987-43CC-8DB4-0B57043577C7}" type="pres">
      <dgm:prSet presAssocID="{5A0CDC17-9B81-4F81-9105-1EE6D57814C4}" presName="node" presStyleLbl="alignAccFollowNode1" presStyleIdx="7" presStyleCnt="8" custScaleX="502480">
        <dgm:presLayoutVars>
          <dgm:bulletEnabled val="1"/>
        </dgm:presLayoutVars>
      </dgm:prSet>
      <dgm:spPr/>
    </dgm:pt>
  </dgm:ptLst>
  <dgm:cxnLst>
    <dgm:cxn modelId="{798F6918-671D-4DFC-9C8B-0AD09401923F}" type="presOf" srcId="{CC9A0E16-7AA9-4E31-98D7-6869541EFC52}" destId="{E56CAAC7-8282-44FF-8939-B582FD8CA2EB}" srcOrd="0" destOrd="0" presId="urn:microsoft.com/office/officeart/2005/8/layout/lProcess3"/>
    <dgm:cxn modelId="{0D9B891A-A0F7-4FF1-AFD9-B748821F24CB}" srcId="{5CCB7F74-4FD2-453B-8E69-78862F55BF96}" destId="{7B8373B3-BEEB-49EB-ABFC-8270EE039805}" srcOrd="0" destOrd="0" parTransId="{2CA17466-CB55-4941-B443-CEE688BF0AE6}" sibTransId="{11068C33-32E5-4793-BB6C-02A1184768E8}"/>
    <dgm:cxn modelId="{2999221E-555E-4862-AC72-D4119C7E66D3}" srcId="{4E7A9103-0F18-469D-B36D-B02CB432DF53}" destId="{C019A477-FFAC-4DDF-9CE4-A6F4F2DDD4D1}" srcOrd="4" destOrd="0" parTransId="{EACC1E1D-0D1C-4AFE-AC71-A90D401FE3BF}" sibTransId="{51270F76-092A-4212-9A36-C4444BC06785}"/>
    <dgm:cxn modelId="{16BBEB2A-FB09-4C13-A1BE-4C3FBBD2AA9D}" srcId="{E682D440-D687-47CA-A8E7-F801B0C3F123}" destId="{6D947299-D040-4BCE-A90B-73B42FD23E1B}" srcOrd="0" destOrd="0" parTransId="{649FEAAE-C693-4242-8FE8-93E56A96D061}" sibTransId="{1343EB56-CE94-4EF8-A20D-4FE7D0F85809}"/>
    <dgm:cxn modelId="{D278B62B-CF8E-4C2F-B5E6-59FD82D6890C}" srcId="{4E7A9103-0F18-469D-B36D-B02CB432DF53}" destId="{5CCB7F74-4FD2-453B-8E69-78862F55BF96}" srcOrd="1" destOrd="0" parTransId="{719403DF-FF13-45A4-9C6B-378A2CB142BF}" sibTransId="{8F308945-DF9F-4B90-97EB-7AD1D2C06BD3}"/>
    <dgm:cxn modelId="{E0685D2C-0C1A-44AC-AE97-5FC8EC46CC64}" type="presOf" srcId="{5A0CDC17-9B81-4F81-9105-1EE6D57814C4}" destId="{DDCE1B68-1987-43CC-8DB4-0B57043577C7}" srcOrd="0" destOrd="0" presId="urn:microsoft.com/office/officeart/2005/8/layout/lProcess3"/>
    <dgm:cxn modelId="{3D053233-6842-44DD-B02E-BC74A7C45E7A}" type="presOf" srcId="{E7612A8F-1F4B-4025-84EA-E223B5AAB419}" destId="{7370E9C0-9D58-4E9A-9463-716D07F8043E}" srcOrd="0" destOrd="0" presId="urn:microsoft.com/office/officeart/2005/8/layout/lProcess3"/>
    <dgm:cxn modelId="{4676483D-86F3-43A5-919B-20617C0A78E6}" srcId="{4E7A9103-0F18-469D-B36D-B02CB432DF53}" destId="{4DF1D882-F362-40D1-BCF5-54932EDC7EE4}" srcOrd="7" destOrd="0" parTransId="{1D03F917-1E2F-4A12-ADF7-56F30754CBF8}" sibTransId="{48AA7F20-184A-4483-9E99-B98B17A92AD3}"/>
    <dgm:cxn modelId="{488F6B3E-C5D0-46D1-85B0-4D87C1E3EB15}" srcId="{4E7A9103-0F18-469D-B36D-B02CB432DF53}" destId="{0DC5B7EF-BE19-42FD-B9A6-8C4C373B9B4B}" srcOrd="5" destOrd="0" parTransId="{05D694F2-E8DF-495D-98A0-1E98286C4C5C}" sibTransId="{70CCA254-3936-4B89-8CF1-482D72E06B1A}"/>
    <dgm:cxn modelId="{4245B040-8916-49CE-9982-0F4F7FB214ED}" srcId="{4E7A9103-0F18-469D-B36D-B02CB432DF53}" destId="{43ED7487-D872-437B-9356-52E0B3670569}" srcOrd="6" destOrd="0" parTransId="{AB40348F-20F8-49B2-8017-5CDC04A9C288}" sibTransId="{A5977F03-C17E-4CB9-A3EC-0033923A8F42}"/>
    <dgm:cxn modelId="{1E73BF61-04BD-4026-B476-3383C9F00102}" type="presOf" srcId="{7B8373B3-BEEB-49EB-ABFC-8270EE039805}" destId="{0AF66C51-FCBD-447F-9C7E-1B9BD01C3C1F}" srcOrd="0" destOrd="0" presId="urn:microsoft.com/office/officeart/2005/8/layout/lProcess3"/>
    <dgm:cxn modelId="{5C5EDC61-1236-43BB-AF9A-12D8BA07C568}" srcId="{4DF1D882-F362-40D1-BCF5-54932EDC7EE4}" destId="{5A0CDC17-9B81-4F81-9105-1EE6D57814C4}" srcOrd="0" destOrd="0" parTransId="{38C1031A-4E1B-4E63-A076-2B257FE6C512}" sibTransId="{6F9F0A1C-AE3B-42D2-B285-C3E16F69346F}"/>
    <dgm:cxn modelId="{B6CA6942-E27F-4446-9B99-29F8A481EEC6}" srcId="{0DC5B7EF-BE19-42FD-B9A6-8C4C373B9B4B}" destId="{3C56770D-8B3F-4A0B-8335-901EDCE19F0A}" srcOrd="0" destOrd="0" parTransId="{E41F7169-87EE-44E3-9D55-8A729E4D53D9}" sibTransId="{431ABEA8-24BB-42D4-8B71-F1E97888C511}"/>
    <dgm:cxn modelId="{F8ACB067-94C9-42CB-8B2C-C196C1B97932}" srcId="{4E7A9103-0F18-469D-B36D-B02CB432DF53}" destId="{E682D440-D687-47CA-A8E7-F801B0C3F123}" srcOrd="3" destOrd="0" parTransId="{414959B4-269B-4A50-BE14-67FAD86A4161}" sibTransId="{5919D3E9-ECF8-4F1A-9AB2-E48D4A8DCC74}"/>
    <dgm:cxn modelId="{F7343A71-4B9B-4BC4-BDDA-B9BCAE6EB2BB}" srcId="{4E7A9103-0F18-469D-B36D-B02CB432DF53}" destId="{A4FD3C35-69D9-44E6-9BB8-905C3337A7D3}" srcOrd="0" destOrd="0" parTransId="{5775038F-61E8-4B49-9600-EE92F929300A}" sibTransId="{6541AFCD-B723-4BB5-BAB8-0ED48C4FD068}"/>
    <dgm:cxn modelId="{A3410F54-C8C6-4022-A4B4-3FC2A0C2F9F7}" type="presOf" srcId="{43ED7487-D872-437B-9356-52E0B3670569}" destId="{C12B171A-6E1A-404E-A31F-BC28275310FA}" srcOrd="0" destOrd="0" presId="urn:microsoft.com/office/officeart/2005/8/layout/lProcess3"/>
    <dgm:cxn modelId="{4E695D92-D6B1-4E3E-BF46-44AC854F93C6}" type="presOf" srcId="{5CCB7F74-4FD2-453B-8E69-78862F55BF96}" destId="{A8C62D32-ABE3-46C7-A4EA-EA54484D6461}" srcOrd="0" destOrd="0" presId="urn:microsoft.com/office/officeart/2005/8/layout/lProcess3"/>
    <dgm:cxn modelId="{0BD58897-D091-4444-A08D-9B6FF9F95B67}" srcId="{43ED7487-D872-437B-9356-52E0B3670569}" destId="{62A3BD55-B1A1-4DA2-953F-C4E7F6F53CAE}" srcOrd="0" destOrd="0" parTransId="{D1CC417E-9C89-4D82-91B5-CEBEB62C0504}" sibTransId="{F04E5158-B20F-4379-B02D-F8573FBB72D7}"/>
    <dgm:cxn modelId="{1C01F398-8E1B-4BEC-A179-6DD831D42865}" srcId="{C019A477-FFAC-4DDF-9CE4-A6F4F2DDD4D1}" destId="{CC9A0E16-7AA9-4E31-98D7-6869541EFC52}" srcOrd="0" destOrd="0" parTransId="{844B03C6-3CE6-4489-A43B-4B4274F55305}" sibTransId="{1070ED9C-9893-4C97-9EFE-2C60D5C6E2B0}"/>
    <dgm:cxn modelId="{1810B89E-D106-4003-ACE1-CE49FF1C71D7}" srcId="{4E7A9103-0F18-469D-B36D-B02CB432DF53}" destId="{8AE06B0B-C332-4441-9CD7-AD699FD832E2}" srcOrd="2" destOrd="0" parTransId="{98ECFD3A-D229-4FA3-9E14-8EC0E13FD6A3}" sibTransId="{821EFABA-10BB-4A92-90DC-3EFE33528540}"/>
    <dgm:cxn modelId="{7E86B8AC-D480-49C6-8090-AB901184B110}" type="presOf" srcId="{8AE06B0B-C332-4441-9CD7-AD699FD832E2}" destId="{BFA9678C-10E8-4B87-9938-A3019D8869BE}" srcOrd="0" destOrd="0" presId="urn:microsoft.com/office/officeart/2005/8/layout/lProcess3"/>
    <dgm:cxn modelId="{9F7279B0-6B6C-4F11-B9D1-230DDF9509BC}" type="presOf" srcId="{A4FD3C35-69D9-44E6-9BB8-905C3337A7D3}" destId="{62B902FF-77A7-44B9-A709-2504CABBD7F9}" srcOrd="0" destOrd="0" presId="urn:microsoft.com/office/officeart/2005/8/layout/lProcess3"/>
    <dgm:cxn modelId="{FB54BFB1-5C6C-468C-A776-46743BA5F482}" type="presOf" srcId="{62A3BD55-B1A1-4DA2-953F-C4E7F6F53CAE}" destId="{5209AD1A-BFA7-4AE7-BA4D-553D4B2CD9D0}" srcOrd="0" destOrd="0" presId="urn:microsoft.com/office/officeart/2005/8/layout/lProcess3"/>
    <dgm:cxn modelId="{172714B2-5850-48BB-B392-1C889A51A23D}" type="presOf" srcId="{0DC5B7EF-BE19-42FD-B9A6-8C4C373B9B4B}" destId="{0269AD19-AE77-46B6-915E-3677E0079974}" srcOrd="0" destOrd="0" presId="urn:microsoft.com/office/officeart/2005/8/layout/lProcess3"/>
    <dgm:cxn modelId="{6C1B6DB5-ACD3-491C-AB52-177E5C0A475F}" type="presOf" srcId="{4DF1D882-F362-40D1-BCF5-54932EDC7EE4}" destId="{CDBBEBA5-3275-4618-A694-BF094438B8C6}" srcOrd="0" destOrd="0" presId="urn:microsoft.com/office/officeart/2005/8/layout/lProcess3"/>
    <dgm:cxn modelId="{59A68DBF-6CCC-4718-809B-C476A7F433B8}" type="presOf" srcId="{43F68E4C-55AF-43E2-BAB5-29C907A46E63}" destId="{CC5918AA-5E46-4B55-8E24-0C9AF14F5AC6}" srcOrd="0" destOrd="0" presId="urn:microsoft.com/office/officeart/2005/8/layout/lProcess3"/>
    <dgm:cxn modelId="{A5D616CA-41CF-4D18-94B8-7577093FDFC4}" type="presOf" srcId="{6D947299-D040-4BCE-A90B-73B42FD23E1B}" destId="{38377212-1A57-4D36-9173-9E9C586559B9}" srcOrd="0" destOrd="0" presId="urn:microsoft.com/office/officeart/2005/8/layout/lProcess3"/>
    <dgm:cxn modelId="{075710D7-B833-4820-A788-9D20B5049728}" srcId="{8AE06B0B-C332-4441-9CD7-AD699FD832E2}" destId="{43F68E4C-55AF-43E2-BAB5-29C907A46E63}" srcOrd="0" destOrd="0" parTransId="{B79BE9E1-4777-438F-B190-30FBEFEA6ACA}" sibTransId="{7156F151-9300-4456-A82E-A16BEFB7492E}"/>
    <dgm:cxn modelId="{338316D7-D1C9-416D-9941-DC6745FE778A}" type="presOf" srcId="{C019A477-FFAC-4DDF-9CE4-A6F4F2DDD4D1}" destId="{27BC8306-1E1D-47FE-AF35-D7A2D2C7B495}" srcOrd="0" destOrd="0" presId="urn:microsoft.com/office/officeart/2005/8/layout/lProcess3"/>
    <dgm:cxn modelId="{538B12E2-1906-4914-9506-5122905BCD8E}" srcId="{A4FD3C35-69D9-44E6-9BB8-905C3337A7D3}" destId="{E7612A8F-1F4B-4025-84EA-E223B5AAB419}" srcOrd="0" destOrd="0" parTransId="{94113C56-3898-4921-9E2B-5F294E48AE10}" sibTransId="{B608B42E-89AC-4EEB-875A-A00592A27E1B}"/>
    <dgm:cxn modelId="{A1B436E8-4973-4DB5-B838-3939359AFC9A}" type="presOf" srcId="{E682D440-D687-47CA-A8E7-F801B0C3F123}" destId="{16C9137A-80AA-4645-816C-F21554B72E5C}" srcOrd="0" destOrd="0" presId="urn:microsoft.com/office/officeart/2005/8/layout/lProcess3"/>
    <dgm:cxn modelId="{E4D00DE9-E493-4CB6-B7CB-26822BEFD38A}" type="presOf" srcId="{3C56770D-8B3F-4A0B-8335-901EDCE19F0A}" destId="{393E1283-60F3-4FB0-ACA0-C241C6DB2077}" srcOrd="0" destOrd="0" presId="urn:microsoft.com/office/officeart/2005/8/layout/lProcess3"/>
    <dgm:cxn modelId="{56327BEE-A09F-4169-969D-593686E76CDA}" type="presOf" srcId="{4E7A9103-0F18-469D-B36D-B02CB432DF53}" destId="{CCBD6DBA-6321-425D-A147-D9996E6DE295}" srcOrd="0" destOrd="0" presId="urn:microsoft.com/office/officeart/2005/8/layout/lProcess3"/>
    <dgm:cxn modelId="{90ECB882-2E18-413A-AF2E-528CCE32514F}" type="presParOf" srcId="{CCBD6DBA-6321-425D-A147-D9996E6DE295}" destId="{FDC8F5D6-D2B2-4EC9-AAE6-F02DBAC8C20C}" srcOrd="0" destOrd="0" presId="urn:microsoft.com/office/officeart/2005/8/layout/lProcess3"/>
    <dgm:cxn modelId="{3A16054E-2554-412A-8214-7D6E54BC1C1A}" type="presParOf" srcId="{FDC8F5D6-D2B2-4EC9-AAE6-F02DBAC8C20C}" destId="{62B902FF-77A7-44B9-A709-2504CABBD7F9}" srcOrd="0" destOrd="0" presId="urn:microsoft.com/office/officeart/2005/8/layout/lProcess3"/>
    <dgm:cxn modelId="{029B9E1D-0BC6-4DC5-B9B7-0CFCC3D7883B}" type="presParOf" srcId="{FDC8F5D6-D2B2-4EC9-AAE6-F02DBAC8C20C}" destId="{74717CBD-092C-4235-A4EF-D3023FA1F123}" srcOrd="1" destOrd="0" presId="urn:microsoft.com/office/officeart/2005/8/layout/lProcess3"/>
    <dgm:cxn modelId="{AAB89BDC-A8E8-4635-AC83-E49F04AEAC23}" type="presParOf" srcId="{FDC8F5D6-D2B2-4EC9-AAE6-F02DBAC8C20C}" destId="{7370E9C0-9D58-4E9A-9463-716D07F8043E}" srcOrd="2" destOrd="0" presId="urn:microsoft.com/office/officeart/2005/8/layout/lProcess3"/>
    <dgm:cxn modelId="{D212F44D-E56E-4EEF-8E7D-240B13725392}" type="presParOf" srcId="{CCBD6DBA-6321-425D-A147-D9996E6DE295}" destId="{F04ABF66-26BA-46B4-8265-FA115E1673F3}" srcOrd="1" destOrd="0" presId="urn:microsoft.com/office/officeart/2005/8/layout/lProcess3"/>
    <dgm:cxn modelId="{4DC77BA0-A346-43BC-BC67-BA019AA44A11}" type="presParOf" srcId="{CCBD6DBA-6321-425D-A147-D9996E6DE295}" destId="{58744EC2-A032-4DE5-80F8-AE9DC05D80C3}" srcOrd="2" destOrd="0" presId="urn:microsoft.com/office/officeart/2005/8/layout/lProcess3"/>
    <dgm:cxn modelId="{97860566-065B-4113-B5D7-8B4EEE77D3D5}" type="presParOf" srcId="{58744EC2-A032-4DE5-80F8-AE9DC05D80C3}" destId="{A8C62D32-ABE3-46C7-A4EA-EA54484D6461}" srcOrd="0" destOrd="0" presId="urn:microsoft.com/office/officeart/2005/8/layout/lProcess3"/>
    <dgm:cxn modelId="{3278EFCB-43E5-4E52-95D1-677595354743}" type="presParOf" srcId="{58744EC2-A032-4DE5-80F8-AE9DC05D80C3}" destId="{C37BBB4B-5E76-4398-BD46-AAC3D30B71F3}" srcOrd="1" destOrd="0" presId="urn:microsoft.com/office/officeart/2005/8/layout/lProcess3"/>
    <dgm:cxn modelId="{52765D5B-028A-4F73-85B8-C78500CE4E47}" type="presParOf" srcId="{58744EC2-A032-4DE5-80F8-AE9DC05D80C3}" destId="{0AF66C51-FCBD-447F-9C7E-1B9BD01C3C1F}" srcOrd="2" destOrd="0" presId="urn:microsoft.com/office/officeart/2005/8/layout/lProcess3"/>
    <dgm:cxn modelId="{0BA43287-EB3A-4933-AB15-4C8BAC7A7E9E}" type="presParOf" srcId="{CCBD6DBA-6321-425D-A147-D9996E6DE295}" destId="{1D0082F4-DE91-4A77-863B-7F1DCEA02BCE}" srcOrd="3" destOrd="0" presId="urn:microsoft.com/office/officeart/2005/8/layout/lProcess3"/>
    <dgm:cxn modelId="{172F72B5-AF3B-454B-8CAF-B3B2D4356E03}" type="presParOf" srcId="{CCBD6DBA-6321-425D-A147-D9996E6DE295}" destId="{9FE3BDB8-CED6-4F45-97E9-56C55FB8E120}" srcOrd="4" destOrd="0" presId="urn:microsoft.com/office/officeart/2005/8/layout/lProcess3"/>
    <dgm:cxn modelId="{D594E29E-97A0-48D5-9185-F5662BFDDAC2}" type="presParOf" srcId="{9FE3BDB8-CED6-4F45-97E9-56C55FB8E120}" destId="{BFA9678C-10E8-4B87-9938-A3019D8869BE}" srcOrd="0" destOrd="0" presId="urn:microsoft.com/office/officeart/2005/8/layout/lProcess3"/>
    <dgm:cxn modelId="{6333FE87-B406-4628-B520-97C599858C77}" type="presParOf" srcId="{9FE3BDB8-CED6-4F45-97E9-56C55FB8E120}" destId="{512111DC-0BEE-4DF9-8CB0-08C7DDCEE2EA}" srcOrd="1" destOrd="0" presId="urn:microsoft.com/office/officeart/2005/8/layout/lProcess3"/>
    <dgm:cxn modelId="{97D81146-82C6-46B1-8B0C-2E5E90E4F88D}" type="presParOf" srcId="{9FE3BDB8-CED6-4F45-97E9-56C55FB8E120}" destId="{CC5918AA-5E46-4B55-8E24-0C9AF14F5AC6}" srcOrd="2" destOrd="0" presId="urn:microsoft.com/office/officeart/2005/8/layout/lProcess3"/>
    <dgm:cxn modelId="{468E8C17-0718-4770-9F07-2F2C70A6C035}" type="presParOf" srcId="{CCBD6DBA-6321-425D-A147-D9996E6DE295}" destId="{BBA3C4BA-53EF-4D70-844D-6CAE9BC2F1ED}" srcOrd="5" destOrd="0" presId="urn:microsoft.com/office/officeart/2005/8/layout/lProcess3"/>
    <dgm:cxn modelId="{20CC1594-3CEE-4660-928E-78EF58FA6E12}" type="presParOf" srcId="{CCBD6DBA-6321-425D-A147-D9996E6DE295}" destId="{D7C7560F-1321-4CB3-861F-D5A099D6498A}" srcOrd="6" destOrd="0" presId="urn:microsoft.com/office/officeart/2005/8/layout/lProcess3"/>
    <dgm:cxn modelId="{93605D12-24A3-4A25-BE40-9A84D3726261}" type="presParOf" srcId="{D7C7560F-1321-4CB3-861F-D5A099D6498A}" destId="{16C9137A-80AA-4645-816C-F21554B72E5C}" srcOrd="0" destOrd="0" presId="urn:microsoft.com/office/officeart/2005/8/layout/lProcess3"/>
    <dgm:cxn modelId="{9500DFB3-706C-4C86-8E30-34F9E932FE77}" type="presParOf" srcId="{D7C7560F-1321-4CB3-861F-D5A099D6498A}" destId="{73036915-289B-40BF-BB08-82B3D70DAC59}" srcOrd="1" destOrd="0" presId="urn:microsoft.com/office/officeart/2005/8/layout/lProcess3"/>
    <dgm:cxn modelId="{D3CC2DFC-6242-4E41-9B54-6A080F3E2D1E}" type="presParOf" srcId="{D7C7560F-1321-4CB3-861F-D5A099D6498A}" destId="{38377212-1A57-4D36-9173-9E9C586559B9}" srcOrd="2" destOrd="0" presId="urn:microsoft.com/office/officeart/2005/8/layout/lProcess3"/>
    <dgm:cxn modelId="{F05AB1C6-85A0-443A-869E-7B5D5A88D6CE}" type="presParOf" srcId="{CCBD6DBA-6321-425D-A147-D9996E6DE295}" destId="{BD7D92F4-54AF-4761-8982-3FAAC84F3212}" srcOrd="7" destOrd="0" presId="urn:microsoft.com/office/officeart/2005/8/layout/lProcess3"/>
    <dgm:cxn modelId="{CB2AA14C-05C1-4032-BCCE-6F04DBEA77C1}" type="presParOf" srcId="{CCBD6DBA-6321-425D-A147-D9996E6DE295}" destId="{1544755C-2590-4A3B-ACFD-A9AAD67FFAF5}" srcOrd="8" destOrd="0" presId="urn:microsoft.com/office/officeart/2005/8/layout/lProcess3"/>
    <dgm:cxn modelId="{5A12DF12-7305-445E-9D8A-D2041FA4EE73}" type="presParOf" srcId="{1544755C-2590-4A3B-ACFD-A9AAD67FFAF5}" destId="{27BC8306-1E1D-47FE-AF35-D7A2D2C7B495}" srcOrd="0" destOrd="0" presId="urn:microsoft.com/office/officeart/2005/8/layout/lProcess3"/>
    <dgm:cxn modelId="{458EF330-3B3B-405D-8183-8964AB55FEF8}" type="presParOf" srcId="{1544755C-2590-4A3B-ACFD-A9AAD67FFAF5}" destId="{6CB38C6C-E17E-4CBD-9A9C-1ADA0D72E7E4}" srcOrd="1" destOrd="0" presId="urn:microsoft.com/office/officeart/2005/8/layout/lProcess3"/>
    <dgm:cxn modelId="{AD77A102-9AB2-47B8-BFDC-A35108AF555E}" type="presParOf" srcId="{1544755C-2590-4A3B-ACFD-A9AAD67FFAF5}" destId="{E56CAAC7-8282-44FF-8939-B582FD8CA2EB}" srcOrd="2" destOrd="0" presId="urn:microsoft.com/office/officeart/2005/8/layout/lProcess3"/>
    <dgm:cxn modelId="{03F0BFAA-ADA4-4546-BD30-0B90889C754F}" type="presParOf" srcId="{CCBD6DBA-6321-425D-A147-D9996E6DE295}" destId="{AD172F1D-88A7-45F5-9A0C-0CB849D06FE3}" srcOrd="9" destOrd="0" presId="urn:microsoft.com/office/officeart/2005/8/layout/lProcess3"/>
    <dgm:cxn modelId="{860F2E74-8311-415E-B9F8-A32F63A9122B}" type="presParOf" srcId="{CCBD6DBA-6321-425D-A147-D9996E6DE295}" destId="{8225BA10-0854-4351-B5D3-76800A82D923}" srcOrd="10" destOrd="0" presId="urn:microsoft.com/office/officeart/2005/8/layout/lProcess3"/>
    <dgm:cxn modelId="{D3074DD4-6AF6-468D-9F89-6C2B1C225871}" type="presParOf" srcId="{8225BA10-0854-4351-B5D3-76800A82D923}" destId="{0269AD19-AE77-46B6-915E-3677E0079974}" srcOrd="0" destOrd="0" presId="urn:microsoft.com/office/officeart/2005/8/layout/lProcess3"/>
    <dgm:cxn modelId="{C52F8052-6F5E-4FB3-9BE7-2F7F182E0FD6}" type="presParOf" srcId="{8225BA10-0854-4351-B5D3-76800A82D923}" destId="{F61E6C89-CAA2-4508-A57B-E05D87AD26C8}" srcOrd="1" destOrd="0" presId="urn:microsoft.com/office/officeart/2005/8/layout/lProcess3"/>
    <dgm:cxn modelId="{491E4FDE-C543-41BD-8B4C-C9582D97F4D2}" type="presParOf" srcId="{8225BA10-0854-4351-B5D3-76800A82D923}" destId="{393E1283-60F3-4FB0-ACA0-C241C6DB2077}" srcOrd="2" destOrd="0" presId="urn:microsoft.com/office/officeart/2005/8/layout/lProcess3"/>
    <dgm:cxn modelId="{F5C32F3B-9E02-4499-830C-F332A8F7EF17}" type="presParOf" srcId="{CCBD6DBA-6321-425D-A147-D9996E6DE295}" destId="{C68BA022-1DF7-49FD-9B80-DCFB2D2CA021}" srcOrd="11" destOrd="0" presId="urn:microsoft.com/office/officeart/2005/8/layout/lProcess3"/>
    <dgm:cxn modelId="{46A139E6-F751-48F6-8BF0-0CAC5F3B6635}" type="presParOf" srcId="{CCBD6DBA-6321-425D-A147-D9996E6DE295}" destId="{9F02C6D5-B770-4CE9-97AE-39087E82E91A}" srcOrd="12" destOrd="0" presId="urn:microsoft.com/office/officeart/2005/8/layout/lProcess3"/>
    <dgm:cxn modelId="{8ACBDF2B-A102-4F23-976A-4C47FA6337F8}" type="presParOf" srcId="{9F02C6D5-B770-4CE9-97AE-39087E82E91A}" destId="{C12B171A-6E1A-404E-A31F-BC28275310FA}" srcOrd="0" destOrd="0" presId="urn:microsoft.com/office/officeart/2005/8/layout/lProcess3"/>
    <dgm:cxn modelId="{7D69E385-C8DA-4559-9930-07A35DBF1FBF}" type="presParOf" srcId="{9F02C6D5-B770-4CE9-97AE-39087E82E91A}" destId="{568CC9BF-33FE-42DD-B833-CA3FDCBC0859}" srcOrd="1" destOrd="0" presId="urn:microsoft.com/office/officeart/2005/8/layout/lProcess3"/>
    <dgm:cxn modelId="{7E30577F-BDBD-413F-82DB-B217A832CC87}" type="presParOf" srcId="{9F02C6D5-B770-4CE9-97AE-39087E82E91A}" destId="{5209AD1A-BFA7-4AE7-BA4D-553D4B2CD9D0}" srcOrd="2" destOrd="0" presId="urn:microsoft.com/office/officeart/2005/8/layout/lProcess3"/>
    <dgm:cxn modelId="{D7675487-739F-4DEB-89D0-157934A023D5}" type="presParOf" srcId="{CCBD6DBA-6321-425D-A147-D9996E6DE295}" destId="{2E9085C6-93AF-4BE4-91B5-3AA59F64CE88}" srcOrd="13" destOrd="0" presId="urn:microsoft.com/office/officeart/2005/8/layout/lProcess3"/>
    <dgm:cxn modelId="{C50115FE-E3C2-4E9B-A1CA-7F505D947B09}" type="presParOf" srcId="{CCBD6DBA-6321-425D-A147-D9996E6DE295}" destId="{A403B8D6-C3FC-4E14-8596-7DE78DB0941A}" srcOrd="14" destOrd="0" presId="urn:microsoft.com/office/officeart/2005/8/layout/lProcess3"/>
    <dgm:cxn modelId="{A52291C4-511E-4024-814B-01F205204F32}" type="presParOf" srcId="{A403B8D6-C3FC-4E14-8596-7DE78DB0941A}" destId="{CDBBEBA5-3275-4618-A694-BF094438B8C6}" srcOrd="0" destOrd="0" presId="urn:microsoft.com/office/officeart/2005/8/layout/lProcess3"/>
    <dgm:cxn modelId="{2BD97A76-1481-420D-8289-8418597AB625}" type="presParOf" srcId="{A403B8D6-C3FC-4E14-8596-7DE78DB0941A}" destId="{6214BA58-0CAE-43AC-902F-07E56E5CB56D}" srcOrd="1" destOrd="0" presId="urn:microsoft.com/office/officeart/2005/8/layout/lProcess3"/>
    <dgm:cxn modelId="{EC5F8F93-83BE-4A25-B26B-7469C4142A8B}" type="presParOf" srcId="{A403B8D6-C3FC-4E14-8596-7DE78DB0941A}" destId="{DDCE1B68-1987-43CC-8DB4-0B57043577C7}"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4652E-6DB0-498F-A3E5-1AC794D8CDE3}" type="doc">
      <dgm:prSet loTypeId="urn:microsoft.com/office/officeart/2008/layout/TitledPictureBlocks" loCatId="picture" qsTypeId="urn:microsoft.com/office/officeart/2005/8/quickstyle/simple3" qsCatId="simple" csTypeId="urn:microsoft.com/office/officeart/2005/8/colors/accent1_2" csCatId="accent1" phldr="1"/>
      <dgm:spPr/>
      <dgm:t>
        <a:bodyPr/>
        <a:lstStyle/>
        <a:p>
          <a:endParaRPr lang="en-IN"/>
        </a:p>
      </dgm:t>
    </dgm:pt>
    <dgm:pt modelId="{542CCD33-A309-486A-8141-DD7E69B3C065}">
      <dgm:prSet phldrT="[Text]"/>
      <dgm:spPr/>
      <dgm:t>
        <a:bodyPr/>
        <a:lstStyle/>
        <a:p>
          <a:r>
            <a:rPr lang="en-IN">
              <a:latin typeface="Times New Roman" panose="02020603050405020304" pitchFamily="18" charset="0"/>
              <a:cs typeface="Times New Roman" panose="02020603050405020304" pitchFamily="18" charset="0"/>
            </a:rPr>
            <a:t>Supraventricular Beats</a:t>
          </a:r>
          <a:endParaRPr lang="en-IN" dirty="0"/>
        </a:p>
      </dgm:t>
    </dgm:pt>
    <dgm:pt modelId="{405484F4-7F81-4808-98CB-DF3F10EB86F7}" type="parTrans" cxnId="{9452B80F-E0EA-4086-B210-513C2DE0059B}">
      <dgm:prSet/>
      <dgm:spPr/>
      <dgm:t>
        <a:bodyPr/>
        <a:lstStyle/>
        <a:p>
          <a:endParaRPr lang="en-IN"/>
        </a:p>
      </dgm:t>
    </dgm:pt>
    <dgm:pt modelId="{E1AC4087-06D1-45F1-A9C1-A86674A40449}" type="sibTrans" cxnId="{9452B80F-E0EA-4086-B210-513C2DE0059B}">
      <dgm:prSet/>
      <dgm:spPr/>
      <dgm:t>
        <a:bodyPr/>
        <a:lstStyle/>
        <a:p>
          <a:endParaRPr lang="en-IN"/>
        </a:p>
      </dgm:t>
    </dgm:pt>
    <dgm:pt modelId="{DFD6BA5E-5956-45A7-A44C-4439E1552876}">
      <dgm:prSet phldrT="[Text]"/>
      <dgm:spPr/>
      <dgm:t>
        <a:bodyPr/>
        <a:lstStyle/>
        <a:p>
          <a:r>
            <a:rPr lang="en-IN" b="0">
              <a:effectLst/>
              <a:latin typeface="Times New Roman" panose="02020603050405020304" pitchFamily="18" charset="0"/>
              <a:cs typeface="Times New Roman" panose="02020603050405020304" pitchFamily="18" charset="0"/>
            </a:rPr>
            <a:t>Ventricular Beats</a:t>
          </a:r>
          <a:endParaRPr lang="en-IN" dirty="0"/>
        </a:p>
      </dgm:t>
    </dgm:pt>
    <dgm:pt modelId="{3ACCBD1E-18F5-430A-ADE0-07309B524012}" type="parTrans" cxnId="{51C0F722-3865-4704-8FC6-822B186EA031}">
      <dgm:prSet/>
      <dgm:spPr/>
      <dgm:t>
        <a:bodyPr/>
        <a:lstStyle/>
        <a:p>
          <a:endParaRPr lang="en-IN"/>
        </a:p>
      </dgm:t>
    </dgm:pt>
    <dgm:pt modelId="{94785B67-3EB3-4CFA-AAD0-D81A43A52B1D}" type="sibTrans" cxnId="{51C0F722-3865-4704-8FC6-822B186EA031}">
      <dgm:prSet/>
      <dgm:spPr/>
      <dgm:t>
        <a:bodyPr/>
        <a:lstStyle/>
        <a:p>
          <a:endParaRPr lang="en-IN"/>
        </a:p>
      </dgm:t>
    </dgm:pt>
    <dgm:pt modelId="{8C7E97DE-F83F-4DBE-AFA8-B113860A617A}">
      <dgm:prSet phldrT="[Text]"/>
      <dgm:spPr/>
      <dgm:t>
        <a:bodyPr/>
        <a:lstStyle/>
        <a:p>
          <a:r>
            <a:rPr lang="en-IN">
              <a:latin typeface="Times New Roman" panose="02020603050405020304" pitchFamily="18" charset="0"/>
              <a:cs typeface="Times New Roman" panose="02020603050405020304" pitchFamily="18" charset="0"/>
            </a:rPr>
            <a:t>Fusion Beats</a:t>
          </a:r>
          <a:endParaRPr lang="en-IN" dirty="0"/>
        </a:p>
      </dgm:t>
    </dgm:pt>
    <dgm:pt modelId="{C36974A6-5E2C-4E28-AB34-D45CE2ED22C8}" type="parTrans" cxnId="{7709209A-E123-4A23-B83F-6DA0487C23F2}">
      <dgm:prSet/>
      <dgm:spPr/>
      <dgm:t>
        <a:bodyPr/>
        <a:lstStyle/>
        <a:p>
          <a:endParaRPr lang="en-IN"/>
        </a:p>
      </dgm:t>
    </dgm:pt>
    <dgm:pt modelId="{D04D3F35-8B1A-4117-8F56-202BC5AA42B9}" type="sibTrans" cxnId="{7709209A-E123-4A23-B83F-6DA0487C23F2}">
      <dgm:prSet/>
      <dgm:spPr/>
      <dgm:t>
        <a:bodyPr/>
        <a:lstStyle/>
        <a:p>
          <a:endParaRPr lang="en-IN"/>
        </a:p>
      </dgm:t>
    </dgm:pt>
    <dgm:pt modelId="{A48160AA-4C90-4252-9970-E3B82885477F}">
      <dgm:prSet phldrT="[Text]"/>
      <dgm:spPr/>
      <dgm:t>
        <a:bodyPr/>
        <a:lstStyle/>
        <a:p>
          <a:r>
            <a:rPr lang="en-US" dirty="0"/>
            <a:t>Normal Beats</a:t>
          </a:r>
          <a:endParaRPr lang="en-IN" dirty="0"/>
        </a:p>
      </dgm:t>
    </dgm:pt>
    <dgm:pt modelId="{EC75D03A-2FF5-4D88-BA98-E6FEF888EDDB}" type="parTrans" cxnId="{3127AD7D-48E7-4CBC-BB23-578C3D7A27EC}">
      <dgm:prSet/>
      <dgm:spPr/>
      <dgm:t>
        <a:bodyPr/>
        <a:lstStyle/>
        <a:p>
          <a:endParaRPr lang="en-IN"/>
        </a:p>
      </dgm:t>
    </dgm:pt>
    <dgm:pt modelId="{A196E0A1-7439-49C8-8D8D-A800D3A02A37}" type="sibTrans" cxnId="{3127AD7D-48E7-4CBC-BB23-578C3D7A27EC}">
      <dgm:prSet/>
      <dgm:spPr/>
      <dgm:t>
        <a:bodyPr/>
        <a:lstStyle/>
        <a:p>
          <a:endParaRPr lang="en-IN"/>
        </a:p>
      </dgm:t>
    </dgm:pt>
    <dgm:pt modelId="{23A8D1DC-911E-464C-ADA3-17EE6B7FE89B}">
      <dgm:prSet phldrT="[Text]"/>
      <dgm:spPr/>
      <dgm:t>
        <a:bodyPr/>
        <a:lstStyle/>
        <a:p>
          <a:r>
            <a:rPr lang="en-IN" b="0">
              <a:effectLst/>
              <a:latin typeface="Times New Roman" panose="02020603050405020304" pitchFamily="18" charset="0"/>
              <a:cs typeface="Times New Roman" panose="02020603050405020304" pitchFamily="18" charset="0"/>
            </a:rPr>
            <a:t>Unknown Beats</a:t>
          </a:r>
          <a:endParaRPr lang="en-IN" dirty="0"/>
        </a:p>
      </dgm:t>
    </dgm:pt>
    <dgm:pt modelId="{3CE2E5B8-3438-47BB-81CF-6627F4D1D4AC}" type="parTrans" cxnId="{9E7033CF-BCB7-407E-B45F-7E1C8F8F2308}">
      <dgm:prSet/>
      <dgm:spPr/>
      <dgm:t>
        <a:bodyPr/>
        <a:lstStyle/>
        <a:p>
          <a:endParaRPr lang="en-IN"/>
        </a:p>
      </dgm:t>
    </dgm:pt>
    <dgm:pt modelId="{5EF7AB10-0AA3-4687-92C9-69F027D03708}" type="sibTrans" cxnId="{9E7033CF-BCB7-407E-B45F-7E1C8F8F2308}">
      <dgm:prSet/>
      <dgm:spPr/>
      <dgm:t>
        <a:bodyPr/>
        <a:lstStyle/>
        <a:p>
          <a:endParaRPr lang="en-IN"/>
        </a:p>
      </dgm:t>
    </dgm:pt>
    <dgm:pt modelId="{8D1C92FE-2451-4EF2-BCAD-0055FB05FC87}" type="pres">
      <dgm:prSet presAssocID="{8A54652E-6DB0-498F-A3E5-1AC794D8CDE3}" presName="rootNode" presStyleCnt="0">
        <dgm:presLayoutVars>
          <dgm:chMax/>
          <dgm:chPref/>
          <dgm:dir/>
          <dgm:animLvl val="lvl"/>
        </dgm:presLayoutVars>
      </dgm:prSet>
      <dgm:spPr/>
    </dgm:pt>
    <dgm:pt modelId="{F04F3104-FEB9-4CA5-AC68-1EF1870FD0AC}" type="pres">
      <dgm:prSet presAssocID="{542CCD33-A309-486A-8141-DD7E69B3C065}" presName="composite" presStyleCnt="0"/>
      <dgm:spPr/>
    </dgm:pt>
    <dgm:pt modelId="{8835DD3C-6F5F-48EB-8163-78E88A529BF7}" type="pres">
      <dgm:prSet presAssocID="{542CCD33-A309-486A-8141-DD7E69B3C065}" presName="ParentText" presStyleLbl="node1" presStyleIdx="0" presStyleCnt="5">
        <dgm:presLayoutVars>
          <dgm:chMax val="1"/>
          <dgm:chPref val="1"/>
          <dgm:bulletEnabled val="1"/>
        </dgm:presLayoutVars>
      </dgm:prSet>
      <dgm:spPr/>
    </dgm:pt>
    <dgm:pt modelId="{147376CB-E136-4CA4-A89F-F5F1F5D2A269}" type="pres">
      <dgm:prSet presAssocID="{542CCD33-A309-486A-8141-DD7E69B3C065}" presName="Image" presStyleLbl="bgImgPlace1" presStyleIdx="0" presStyleCnt="5"/>
      <dgm:spPr>
        <a:blipFill rotWithShape="1">
          <a:blip xmlns:r="http://schemas.openxmlformats.org/officeDocument/2006/relationships" r:embed="rId1"/>
          <a:srcRect/>
          <a:stretch>
            <a:fillRect t="-13000" b="-13000"/>
          </a:stretch>
        </a:blipFill>
      </dgm:spPr>
    </dgm:pt>
    <dgm:pt modelId="{582E9141-A50D-462E-A1F8-0EFA95BDDE83}" type="pres">
      <dgm:prSet presAssocID="{542CCD33-A309-486A-8141-DD7E69B3C065}" presName="ChildText" presStyleLbl="fgAcc1" presStyleIdx="0" presStyleCnt="0">
        <dgm:presLayoutVars>
          <dgm:chMax val="0"/>
          <dgm:chPref val="0"/>
          <dgm:bulletEnabled val="1"/>
        </dgm:presLayoutVars>
      </dgm:prSet>
      <dgm:spPr/>
    </dgm:pt>
    <dgm:pt modelId="{E67275FF-70E3-4D9C-8302-7512CAA8D9A8}" type="pres">
      <dgm:prSet presAssocID="{E1AC4087-06D1-45F1-A9C1-A86674A40449}" presName="sibTrans" presStyleCnt="0"/>
      <dgm:spPr/>
    </dgm:pt>
    <dgm:pt modelId="{71D60C3E-7F77-41C4-9FD1-D03AA42905DE}" type="pres">
      <dgm:prSet presAssocID="{DFD6BA5E-5956-45A7-A44C-4439E1552876}" presName="composite" presStyleCnt="0"/>
      <dgm:spPr/>
    </dgm:pt>
    <dgm:pt modelId="{82A02D56-551C-4E9C-BA0D-3074847F7592}" type="pres">
      <dgm:prSet presAssocID="{DFD6BA5E-5956-45A7-A44C-4439E1552876}" presName="ParentText" presStyleLbl="node1" presStyleIdx="1" presStyleCnt="5">
        <dgm:presLayoutVars>
          <dgm:chMax val="1"/>
          <dgm:chPref val="1"/>
          <dgm:bulletEnabled val="1"/>
        </dgm:presLayoutVars>
      </dgm:prSet>
      <dgm:spPr/>
    </dgm:pt>
    <dgm:pt modelId="{8A811090-A5F7-4356-A5C5-539730426FE4}" type="pres">
      <dgm:prSet presAssocID="{DFD6BA5E-5956-45A7-A44C-4439E1552876}" presName="Image" presStyleLbl="bgImgPlace1" presStyleIdx="1" presStyleCnt="5"/>
      <dgm:spPr>
        <a:blipFill rotWithShape="1">
          <a:blip xmlns:r="http://schemas.openxmlformats.org/officeDocument/2006/relationships" r:embed="rId2"/>
          <a:srcRect/>
          <a:stretch>
            <a:fillRect t="-13000" b="-13000"/>
          </a:stretch>
        </a:blipFill>
      </dgm:spPr>
    </dgm:pt>
    <dgm:pt modelId="{9510C3AB-B5AB-44F4-B90E-5DA5BCC9E89E}" type="pres">
      <dgm:prSet presAssocID="{DFD6BA5E-5956-45A7-A44C-4439E1552876}" presName="ChildText" presStyleLbl="fgAcc1" presStyleIdx="0" presStyleCnt="0">
        <dgm:presLayoutVars>
          <dgm:chMax val="0"/>
          <dgm:chPref val="0"/>
          <dgm:bulletEnabled val="1"/>
        </dgm:presLayoutVars>
      </dgm:prSet>
      <dgm:spPr/>
    </dgm:pt>
    <dgm:pt modelId="{DB0647D8-5EFF-4EF1-B596-4E4C187DDD3F}" type="pres">
      <dgm:prSet presAssocID="{94785B67-3EB3-4CFA-AAD0-D81A43A52B1D}" presName="sibTrans" presStyleCnt="0"/>
      <dgm:spPr/>
    </dgm:pt>
    <dgm:pt modelId="{7B1B93A2-BB6E-42C4-853A-C86739DCF243}" type="pres">
      <dgm:prSet presAssocID="{8C7E97DE-F83F-4DBE-AFA8-B113860A617A}" presName="composite" presStyleCnt="0"/>
      <dgm:spPr/>
    </dgm:pt>
    <dgm:pt modelId="{19B52A0B-12E3-4FCA-85AA-C05A56611AD7}" type="pres">
      <dgm:prSet presAssocID="{8C7E97DE-F83F-4DBE-AFA8-B113860A617A}" presName="ParentText" presStyleLbl="node1" presStyleIdx="2" presStyleCnt="5">
        <dgm:presLayoutVars>
          <dgm:chMax val="1"/>
          <dgm:chPref val="1"/>
          <dgm:bulletEnabled val="1"/>
        </dgm:presLayoutVars>
      </dgm:prSet>
      <dgm:spPr/>
    </dgm:pt>
    <dgm:pt modelId="{898A6849-2E02-4697-87A8-6A8076F090DC}" type="pres">
      <dgm:prSet presAssocID="{8C7E97DE-F83F-4DBE-AFA8-B113860A617A}" presName="Image" presStyleLbl="bgImgPlace1" presStyleIdx="2" presStyleCnt="5"/>
      <dgm:spPr>
        <a:blipFill rotWithShape="1">
          <a:blip xmlns:r="http://schemas.openxmlformats.org/officeDocument/2006/relationships" r:embed="rId3"/>
          <a:srcRect/>
          <a:stretch>
            <a:fillRect t="-13000" b="-13000"/>
          </a:stretch>
        </a:blipFill>
      </dgm:spPr>
    </dgm:pt>
    <dgm:pt modelId="{87DA6669-BC99-4636-B78F-49B2BA363E20}" type="pres">
      <dgm:prSet presAssocID="{8C7E97DE-F83F-4DBE-AFA8-B113860A617A}" presName="ChildText" presStyleLbl="fgAcc1" presStyleIdx="0" presStyleCnt="0">
        <dgm:presLayoutVars>
          <dgm:chMax val="0"/>
          <dgm:chPref val="0"/>
          <dgm:bulletEnabled val="1"/>
        </dgm:presLayoutVars>
      </dgm:prSet>
      <dgm:spPr/>
    </dgm:pt>
    <dgm:pt modelId="{44EFF049-DDCA-45CE-8505-178674969CF8}" type="pres">
      <dgm:prSet presAssocID="{D04D3F35-8B1A-4117-8F56-202BC5AA42B9}" presName="sibTrans" presStyleCnt="0"/>
      <dgm:spPr/>
    </dgm:pt>
    <dgm:pt modelId="{9684F0AA-9ACD-4D2B-AE7A-8024A26A72E9}" type="pres">
      <dgm:prSet presAssocID="{23A8D1DC-911E-464C-ADA3-17EE6B7FE89B}" presName="composite" presStyleCnt="0"/>
      <dgm:spPr/>
    </dgm:pt>
    <dgm:pt modelId="{2BB61588-F20F-4A10-BDA1-881DC3DCB1F7}" type="pres">
      <dgm:prSet presAssocID="{23A8D1DC-911E-464C-ADA3-17EE6B7FE89B}" presName="ParentText" presStyleLbl="node1" presStyleIdx="3" presStyleCnt="5">
        <dgm:presLayoutVars>
          <dgm:chMax val="1"/>
          <dgm:chPref val="1"/>
          <dgm:bulletEnabled val="1"/>
        </dgm:presLayoutVars>
      </dgm:prSet>
      <dgm:spPr/>
    </dgm:pt>
    <dgm:pt modelId="{59547EC0-9E88-4A5E-9554-F3927047457E}" type="pres">
      <dgm:prSet presAssocID="{23A8D1DC-911E-464C-ADA3-17EE6B7FE89B}" presName="Image" presStyleLbl="bgImgPlace1" presStyleIdx="3" presStyleCnt="5"/>
      <dgm:spPr>
        <a:blipFill rotWithShape="1">
          <a:blip xmlns:r="http://schemas.openxmlformats.org/officeDocument/2006/relationships" r:embed="rId4"/>
          <a:srcRect/>
          <a:stretch>
            <a:fillRect t="-13000" b="-13000"/>
          </a:stretch>
        </a:blipFill>
      </dgm:spPr>
    </dgm:pt>
    <dgm:pt modelId="{F09CE1F0-8145-4D66-89BE-5EF2D8B020AF}" type="pres">
      <dgm:prSet presAssocID="{23A8D1DC-911E-464C-ADA3-17EE6B7FE89B}" presName="ChildText" presStyleLbl="fgAcc1" presStyleIdx="0" presStyleCnt="0">
        <dgm:presLayoutVars>
          <dgm:chMax val="0"/>
          <dgm:chPref val="0"/>
          <dgm:bulletEnabled val="1"/>
        </dgm:presLayoutVars>
      </dgm:prSet>
      <dgm:spPr/>
    </dgm:pt>
    <dgm:pt modelId="{3B829694-0D4F-474D-9C70-6146FED4938C}" type="pres">
      <dgm:prSet presAssocID="{5EF7AB10-0AA3-4687-92C9-69F027D03708}" presName="sibTrans" presStyleCnt="0"/>
      <dgm:spPr/>
    </dgm:pt>
    <dgm:pt modelId="{4E601548-49FD-4BEE-8D50-F183046A8E89}" type="pres">
      <dgm:prSet presAssocID="{A48160AA-4C90-4252-9970-E3B82885477F}" presName="composite" presStyleCnt="0"/>
      <dgm:spPr/>
    </dgm:pt>
    <dgm:pt modelId="{4FA8C847-4A57-4A16-9D7A-0DE44AA0110B}" type="pres">
      <dgm:prSet presAssocID="{A48160AA-4C90-4252-9970-E3B82885477F}" presName="ParentText" presStyleLbl="node1" presStyleIdx="4" presStyleCnt="5">
        <dgm:presLayoutVars>
          <dgm:chMax val="1"/>
          <dgm:chPref val="1"/>
          <dgm:bulletEnabled val="1"/>
        </dgm:presLayoutVars>
      </dgm:prSet>
      <dgm:spPr/>
    </dgm:pt>
    <dgm:pt modelId="{2D21BD7E-5D51-4F92-8F72-61A4A85189D5}" type="pres">
      <dgm:prSet presAssocID="{A48160AA-4C90-4252-9970-E3B82885477F}" presName="Image" presStyleLbl="bgImgPlace1" presStyleIdx="4" presStyleCnt="5"/>
      <dgm:spPr>
        <a:blipFill rotWithShape="1">
          <a:blip xmlns:r="http://schemas.openxmlformats.org/officeDocument/2006/relationships" r:embed="rId5"/>
          <a:srcRect/>
          <a:stretch>
            <a:fillRect t="-13000" b="-13000"/>
          </a:stretch>
        </a:blipFill>
      </dgm:spPr>
    </dgm:pt>
    <dgm:pt modelId="{2D78E3DC-35E5-4EA7-8AB2-CBCB6DE294EA}" type="pres">
      <dgm:prSet presAssocID="{A48160AA-4C90-4252-9970-E3B82885477F}" presName="ChildText" presStyleLbl="fgAcc1" presStyleIdx="0" presStyleCnt="0">
        <dgm:presLayoutVars>
          <dgm:chMax val="0"/>
          <dgm:chPref val="0"/>
          <dgm:bulletEnabled val="1"/>
        </dgm:presLayoutVars>
      </dgm:prSet>
      <dgm:spPr/>
    </dgm:pt>
  </dgm:ptLst>
  <dgm:cxnLst>
    <dgm:cxn modelId="{9452B80F-E0EA-4086-B210-513C2DE0059B}" srcId="{8A54652E-6DB0-498F-A3E5-1AC794D8CDE3}" destId="{542CCD33-A309-486A-8141-DD7E69B3C065}" srcOrd="0" destOrd="0" parTransId="{405484F4-7F81-4808-98CB-DF3F10EB86F7}" sibTransId="{E1AC4087-06D1-45F1-A9C1-A86674A40449}"/>
    <dgm:cxn modelId="{51C0F722-3865-4704-8FC6-822B186EA031}" srcId="{8A54652E-6DB0-498F-A3E5-1AC794D8CDE3}" destId="{DFD6BA5E-5956-45A7-A44C-4439E1552876}" srcOrd="1" destOrd="0" parTransId="{3ACCBD1E-18F5-430A-ADE0-07309B524012}" sibTransId="{94785B67-3EB3-4CFA-AAD0-D81A43A52B1D}"/>
    <dgm:cxn modelId="{E8E14B3D-085C-4CD6-A93D-28322A7325C5}" type="presOf" srcId="{542CCD33-A309-486A-8141-DD7E69B3C065}" destId="{8835DD3C-6F5F-48EB-8163-78E88A529BF7}" srcOrd="0" destOrd="0" presId="urn:microsoft.com/office/officeart/2008/layout/TitledPictureBlocks"/>
    <dgm:cxn modelId="{6C716845-0A23-467C-9017-E454E340E0B0}" type="presOf" srcId="{A48160AA-4C90-4252-9970-E3B82885477F}" destId="{4FA8C847-4A57-4A16-9D7A-0DE44AA0110B}" srcOrd="0" destOrd="0" presId="urn:microsoft.com/office/officeart/2008/layout/TitledPictureBlocks"/>
    <dgm:cxn modelId="{3127AD7D-48E7-4CBC-BB23-578C3D7A27EC}" srcId="{8A54652E-6DB0-498F-A3E5-1AC794D8CDE3}" destId="{A48160AA-4C90-4252-9970-E3B82885477F}" srcOrd="4" destOrd="0" parTransId="{EC75D03A-2FF5-4D88-BA98-E6FEF888EDDB}" sibTransId="{A196E0A1-7439-49C8-8D8D-A800D3A02A37}"/>
    <dgm:cxn modelId="{7709209A-E123-4A23-B83F-6DA0487C23F2}" srcId="{8A54652E-6DB0-498F-A3E5-1AC794D8CDE3}" destId="{8C7E97DE-F83F-4DBE-AFA8-B113860A617A}" srcOrd="2" destOrd="0" parTransId="{C36974A6-5E2C-4E28-AB34-D45CE2ED22C8}" sibTransId="{D04D3F35-8B1A-4117-8F56-202BC5AA42B9}"/>
    <dgm:cxn modelId="{D8FFE4AE-54FC-4163-A9D7-0F6E51C3C8F8}" type="presOf" srcId="{8C7E97DE-F83F-4DBE-AFA8-B113860A617A}" destId="{19B52A0B-12E3-4FCA-85AA-C05A56611AD7}" srcOrd="0" destOrd="0" presId="urn:microsoft.com/office/officeart/2008/layout/TitledPictureBlocks"/>
    <dgm:cxn modelId="{9E7033CF-BCB7-407E-B45F-7E1C8F8F2308}" srcId="{8A54652E-6DB0-498F-A3E5-1AC794D8CDE3}" destId="{23A8D1DC-911E-464C-ADA3-17EE6B7FE89B}" srcOrd="3" destOrd="0" parTransId="{3CE2E5B8-3438-47BB-81CF-6627F4D1D4AC}" sibTransId="{5EF7AB10-0AA3-4687-92C9-69F027D03708}"/>
    <dgm:cxn modelId="{FCB9E7DF-FCBD-4D67-B139-3DD14391DD60}" type="presOf" srcId="{DFD6BA5E-5956-45A7-A44C-4439E1552876}" destId="{82A02D56-551C-4E9C-BA0D-3074847F7592}" srcOrd="0" destOrd="0" presId="urn:microsoft.com/office/officeart/2008/layout/TitledPictureBlocks"/>
    <dgm:cxn modelId="{DBF677F2-71A7-4533-9C9F-7FE7A6F041F5}" type="presOf" srcId="{8A54652E-6DB0-498F-A3E5-1AC794D8CDE3}" destId="{8D1C92FE-2451-4EF2-BCAD-0055FB05FC87}" srcOrd="0" destOrd="0" presId="urn:microsoft.com/office/officeart/2008/layout/TitledPictureBlocks"/>
    <dgm:cxn modelId="{244456FB-815B-401A-8CD6-4F4B706639A6}" type="presOf" srcId="{23A8D1DC-911E-464C-ADA3-17EE6B7FE89B}" destId="{2BB61588-F20F-4A10-BDA1-881DC3DCB1F7}" srcOrd="0" destOrd="0" presId="urn:microsoft.com/office/officeart/2008/layout/TitledPictureBlocks"/>
    <dgm:cxn modelId="{9C42CD50-1850-4F80-AFC7-2A7509919927}" type="presParOf" srcId="{8D1C92FE-2451-4EF2-BCAD-0055FB05FC87}" destId="{F04F3104-FEB9-4CA5-AC68-1EF1870FD0AC}" srcOrd="0" destOrd="0" presId="urn:microsoft.com/office/officeart/2008/layout/TitledPictureBlocks"/>
    <dgm:cxn modelId="{3F79F1A7-5EE6-41BD-AB13-A7BD04F1B9DE}" type="presParOf" srcId="{F04F3104-FEB9-4CA5-AC68-1EF1870FD0AC}" destId="{8835DD3C-6F5F-48EB-8163-78E88A529BF7}" srcOrd="0" destOrd="0" presId="urn:microsoft.com/office/officeart/2008/layout/TitledPictureBlocks"/>
    <dgm:cxn modelId="{1470E5A7-8EB6-41B5-8043-6F03225FF061}" type="presParOf" srcId="{F04F3104-FEB9-4CA5-AC68-1EF1870FD0AC}" destId="{147376CB-E136-4CA4-A89F-F5F1F5D2A269}" srcOrd="1" destOrd="0" presId="urn:microsoft.com/office/officeart/2008/layout/TitledPictureBlocks"/>
    <dgm:cxn modelId="{82B157ED-C274-4AC8-82D1-AC9C45C29ACE}" type="presParOf" srcId="{F04F3104-FEB9-4CA5-AC68-1EF1870FD0AC}" destId="{582E9141-A50D-462E-A1F8-0EFA95BDDE83}" srcOrd="2" destOrd="0" presId="urn:microsoft.com/office/officeart/2008/layout/TitledPictureBlocks"/>
    <dgm:cxn modelId="{B331ED6D-A2FA-4692-9C57-FE99BF0549E2}" type="presParOf" srcId="{8D1C92FE-2451-4EF2-BCAD-0055FB05FC87}" destId="{E67275FF-70E3-4D9C-8302-7512CAA8D9A8}" srcOrd="1" destOrd="0" presId="urn:microsoft.com/office/officeart/2008/layout/TitledPictureBlocks"/>
    <dgm:cxn modelId="{4A2BFF61-47BD-45DE-AEE0-A1572BAEB7BE}" type="presParOf" srcId="{8D1C92FE-2451-4EF2-BCAD-0055FB05FC87}" destId="{71D60C3E-7F77-41C4-9FD1-D03AA42905DE}" srcOrd="2" destOrd="0" presId="urn:microsoft.com/office/officeart/2008/layout/TitledPictureBlocks"/>
    <dgm:cxn modelId="{BE1A72E3-E0C9-42CB-A3B8-0441D63C8AEC}" type="presParOf" srcId="{71D60C3E-7F77-41C4-9FD1-D03AA42905DE}" destId="{82A02D56-551C-4E9C-BA0D-3074847F7592}" srcOrd="0" destOrd="0" presId="urn:microsoft.com/office/officeart/2008/layout/TitledPictureBlocks"/>
    <dgm:cxn modelId="{B08A67F6-29DB-45BB-8B40-BC414B1B87B1}" type="presParOf" srcId="{71D60C3E-7F77-41C4-9FD1-D03AA42905DE}" destId="{8A811090-A5F7-4356-A5C5-539730426FE4}" srcOrd="1" destOrd="0" presId="urn:microsoft.com/office/officeart/2008/layout/TitledPictureBlocks"/>
    <dgm:cxn modelId="{4A95DC28-1268-43B7-A19E-04C889B9A331}" type="presParOf" srcId="{71D60C3E-7F77-41C4-9FD1-D03AA42905DE}" destId="{9510C3AB-B5AB-44F4-B90E-5DA5BCC9E89E}" srcOrd="2" destOrd="0" presId="urn:microsoft.com/office/officeart/2008/layout/TitledPictureBlocks"/>
    <dgm:cxn modelId="{D5C97DC3-575C-4DEE-ACA4-148EB7673C95}" type="presParOf" srcId="{8D1C92FE-2451-4EF2-BCAD-0055FB05FC87}" destId="{DB0647D8-5EFF-4EF1-B596-4E4C187DDD3F}" srcOrd="3" destOrd="0" presId="urn:microsoft.com/office/officeart/2008/layout/TitledPictureBlocks"/>
    <dgm:cxn modelId="{F9CD081F-80FD-4CA5-8CC4-2494CAE25417}" type="presParOf" srcId="{8D1C92FE-2451-4EF2-BCAD-0055FB05FC87}" destId="{7B1B93A2-BB6E-42C4-853A-C86739DCF243}" srcOrd="4" destOrd="0" presId="urn:microsoft.com/office/officeart/2008/layout/TitledPictureBlocks"/>
    <dgm:cxn modelId="{457C011A-2F7C-4342-B4D9-CA40E44B9EAE}" type="presParOf" srcId="{7B1B93A2-BB6E-42C4-853A-C86739DCF243}" destId="{19B52A0B-12E3-4FCA-85AA-C05A56611AD7}" srcOrd="0" destOrd="0" presId="urn:microsoft.com/office/officeart/2008/layout/TitledPictureBlocks"/>
    <dgm:cxn modelId="{6BA40811-87AB-41BB-8712-E4297DED6E71}" type="presParOf" srcId="{7B1B93A2-BB6E-42C4-853A-C86739DCF243}" destId="{898A6849-2E02-4697-87A8-6A8076F090DC}" srcOrd="1" destOrd="0" presId="urn:microsoft.com/office/officeart/2008/layout/TitledPictureBlocks"/>
    <dgm:cxn modelId="{E233F28C-2D20-4ACA-8F47-5FC056AD2DD9}" type="presParOf" srcId="{7B1B93A2-BB6E-42C4-853A-C86739DCF243}" destId="{87DA6669-BC99-4636-B78F-49B2BA363E20}" srcOrd="2" destOrd="0" presId="urn:microsoft.com/office/officeart/2008/layout/TitledPictureBlocks"/>
    <dgm:cxn modelId="{B55B2B0C-3D64-4745-8B5D-BAB96162CA8A}" type="presParOf" srcId="{8D1C92FE-2451-4EF2-BCAD-0055FB05FC87}" destId="{44EFF049-DDCA-45CE-8505-178674969CF8}" srcOrd="5" destOrd="0" presId="urn:microsoft.com/office/officeart/2008/layout/TitledPictureBlocks"/>
    <dgm:cxn modelId="{A2D4616E-6114-45B3-B325-FEA67276FD6C}" type="presParOf" srcId="{8D1C92FE-2451-4EF2-BCAD-0055FB05FC87}" destId="{9684F0AA-9ACD-4D2B-AE7A-8024A26A72E9}" srcOrd="6" destOrd="0" presId="urn:microsoft.com/office/officeart/2008/layout/TitledPictureBlocks"/>
    <dgm:cxn modelId="{CA87DDA3-2111-4BF2-915A-C2F04BF69AE2}" type="presParOf" srcId="{9684F0AA-9ACD-4D2B-AE7A-8024A26A72E9}" destId="{2BB61588-F20F-4A10-BDA1-881DC3DCB1F7}" srcOrd="0" destOrd="0" presId="urn:microsoft.com/office/officeart/2008/layout/TitledPictureBlocks"/>
    <dgm:cxn modelId="{C30105FA-EDB3-435C-98F7-2C9C65182BDA}" type="presParOf" srcId="{9684F0AA-9ACD-4D2B-AE7A-8024A26A72E9}" destId="{59547EC0-9E88-4A5E-9554-F3927047457E}" srcOrd="1" destOrd="0" presId="urn:microsoft.com/office/officeart/2008/layout/TitledPictureBlocks"/>
    <dgm:cxn modelId="{934FC71C-9D03-459B-881C-C8DE782B3346}" type="presParOf" srcId="{9684F0AA-9ACD-4D2B-AE7A-8024A26A72E9}" destId="{F09CE1F0-8145-4D66-89BE-5EF2D8B020AF}" srcOrd="2" destOrd="0" presId="urn:microsoft.com/office/officeart/2008/layout/TitledPictureBlocks"/>
    <dgm:cxn modelId="{7BC27890-2BB0-4C1B-9D57-3655AF9966B0}" type="presParOf" srcId="{8D1C92FE-2451-4EF2-BCAD-0055FB05FC87}" destId="{3B829694-0D4F-474D-9C70-6146FED4938C}" srcOrd="7" destOrd="0" presId="urn:microsoft.com/office/officeart/2008/layout/TitledPictureBlocks"/>
    <dgm:cxn modelId="{1122DBC8-8152-4A92-90A4-882F5BC06683}" type="presParOf" srcId="{8D1C92FE-2451-4EF2-BCAD-0055FB05FC87}" destId="{4E601548-49FD-4BEE-8D50-F183046A8E89}" srcOrd="8" destOrd="0" presId="urn:microsoft.com/office/officeart/2008/layout/TitledPictureBlocks"/>
    <dgm:cxn modelId="{40867BFF-7376-4C7C-AD13-19D69B39CB25}" type="presParOf" srcId="{4E601548-49FD-4BEE-8D50-F183046A8E89}" destId="{4FA8C847-4A57-4A16-9D7A-0DE44AA0110B}" srcOrd="0" destOrd="0" presId="urn:microsoft.com/office/officeart/2008/layout/TitledPictureBlocks"/>
    <dgm:cxn modelId="{0CAC08E2-E0BC-440F-AE14-35C5C5542D65}" type="presParOf" srcId="{4E601548-49FD-4BEE-8D50-F183046A8E89}" destId="{2D21BD7E-5D51-4F92-8F72-61A4A85189D5}" srcOrd="1" destOrd="0" presId="urn:microsoft.com/office/officeart/2008/layout/TitledPictureBlocks"/>
    <dgm:cxn modelId="{AD4D40DD-6F30-4ECC-AD70-248572E9E929}" type="presParOf" srcId="{4E601548-49FD-4BEE-8D50-F183046A8E89}" destId="{2D78E3DC-35E5-4EA7-8AB2-CBCB6DE294EA}"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17CD09-8508-4043-AB1E-2B09AC02AE02}" type="doc">
      <dgm:prSet loTypeId="urn:microsoft.com/office/officeart/2008/layout/AscendingPictureAccentProcess" loCatId="picture" qsTypeId="urn:microsoft.com/office/officeart/2005/8/quickstyle/simple4" qsCatId="simple" csTypeId="urn:microsoft.com/office/officeart/2005/8/colors/colorful3" csCatId="colorful" phldr="1"/>
      <dgm:spPr/>
      <dgm:t>
        <a:bodyPr/>
        <a:lstStyle/>
        <a:p>
          <a:endParaRPr lang="en-IN"/>
        </a:p>
      </dgm:t>
    </dgm:pt>
    <dgm:pt modelId="{6D87D909-7271-4CC4-B995-4895C2F81D4A}">
      <dgm:prSet phldrT="[Text]"/>
      <dgm:spPr/>
      <dgm:t>
        <a:bodyPr/>
        <a:lstStyle/>
        <a:p>
          <a:r>
            <a:rPr lang="en-US" b="0" dirty="0">
              <a:solidFill>
                <a:schemeClr val="tx1"/>
              </a:solidFill>
              <a:latin typeface="Times New Roman" panose="02020603050405020304" pitchFamily="18" charset="0"/>
              <a:cs typeface="Times New Roman" panose="02020603050405020304" pitchFamily="18" charset="0"/>
            </a:rPr>
            <a:t>Working of CNN-</a:t>
          </a:r>
          <a:r>
            <a:rPr lang="en-US" b="0" dirty="0" err="1">
              <a:solidFill>
                <a:schemeClr val="tx1"/>
              </a:solidFill>
              <a:latin typeface="Times New Roman" panose="02020603050405020304" pitchFamily="18" charset="0"/>
              <a:cs typeface="Times New Roman" panose="02020603050405020304" pitchFamily="18" charset="0"/>
            </a:rPr>
            <a:t>LeNet</a:t>
          </a:r>
          <a:r>
            <a:rPr lang="en-US" b="0" dirty="0">
              <a:solidFill>
                <a:schemeClr val="tx1"/>
              </a:solidFill>
              <a:latin typeface="Times New Roman" panose="02020603050405020304" pitchFamily="18" charset="0"/>
              <a:cs typeface="Times New Roman" panose="02020603050405020304" pitchFamily="18" charset="0"/>
            </a:rPr>
            <a:t> 5</a:t>
          </a:r>
          <a:endParaRPr lang="en-IN" b="0" dirty="0">
            <a:solidFill>
              <a:schemeClr val="tx1"/>
            </a:solidFill>
          </a:endParaRPr>
        </a:p>
      </dgm:t>
    </dgm:pt>
    <dgm:pt modelId="{B50D9905-8C34-43CC-9460-6019C0ED61D7}" type="parTrans" cxnId="{7C1F86EA-D82C-48EB-A6F2-CADD07B1E095}">
      <dgm:prSet/>
      <dgm:spPr/>
      <dgm:t>
        <a:bodyPr/>
        <a:lstStyle/>
        <a:p>
          <a:endParaRPr lang="en-IN"/>
        </a:p>
      </dgm:t>
    </dgm:pt>
    <dgm:pt modelId="{9CDCC0F2-2B2E-40D0-AE01-9453A012261E}" type="sibTrans" cxnId="{7C1F86EA-D82C-48EB-A6F2-CADD07B1E09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32000" b="-32000"/>
          </a:stretch>
        </a:blipFill>
        <a:ln>
          <a:noFill/>
        </a:ln>
      </dgm:spPr>
      <dgm:t>
        <a:bodyPr/>
        <a:lstStyle/>
        <a:p>
          <a:endParaRPr lang="en-IN"/>
        </a:p>
      </dgm:t>
    </dgm:pt>
    <dgm:pt modelId="{420056F6-744D-460F-A9A0-2D708ADE06C3}" type="pres">
      <dgm:prSet presAssocID="{5D17CD09-8508-4043-AB1E-2B09AC02AE02}" presName="Name0" presStyleCnt="0">
        <dgm:presLayoutVars>
          <dgm:chMax val="7"/>
          <dgm:chPref val="7"/>
          <dgm:dir/>
        </dgm:presLayoutVars>
      </dgm:prSet>
      <dgm:spPr/>
    </dgm:pt>
    <dgm:pt modelId="{302D0B59-9182-4288-BAF4-E63A180B27E7}" type="pres">
      <dgm:prSet presAssocID="{6D87D909-7271-4CC4-B995-4895C2F81D4A}" presName="parTx1" presStyleLbl="node1" presStyleIdx="0" presStyleCnt="1" custScaleX="174344" custScaleY="216451" custLinFactNeighborX="16335" custLinFactNeighborY="32797"/>
      <dgm:spPr/>
    </dgm:pt>
    <dgm:pt modelId="{E1FD4503-9CD9-499A-9B3E-F0B7A52D6ACA}" type="pres">
      <dgm:prSet presAssocID="{9CDCC0F2-2B2E-40D0-AE01-9453A012261E}" presName="picture1" presStyleCnt="0"/>
      <dgm:spPr/>
    </dgm:pt>
    <dgm:pt modelId="{BBA49D67-33BB-417E-8138-74DFE0326D6E}" type="pres">
      <dgm:prSet presAssocID="{9CDCC0F2-2B2E-40D0-AE01-9453A012261E}" presName="imageRepeatNode" presStyleLbl="fgImgPlace1" presStyleIdx="0" presStyleCnt="1" custScaleX="79392" custScaleY="71775" custLinFactNeighborX="-40917" custLinFactNeighborY="-24389"/>
      <dgm:spPr/>
    </dgm:pt>
  </dgm:ptLst>
  <dgm:cxnLst>
    <dgm:cxn modelId="{6EFE9582-E8EB-48A4-8592-1FDF7F3C2C1C}" type="presOf" srcId="{5D17CD09-8508-4043-AB1E-2B09AC02AE02}" destId="{420056F6-744D-460F-A9A0-2D708ADE06C3}" srcOrd="0" destOrd="0" presId="urn:microsoft.com/office/officeart/2008/layout/AscendingPictureAccentProcess"/>
    <dgm:cxn modelId="{46538194-B218-42AF-A8D6-E5AF5B25C47F}" type="presOf" srcId="{6D87D909-7271-4CC4-B995-4895C2F81D4A}" destId="{302D0B59-9182-4288-BAF4-E63A180B27E7}" srcOrd="0" destOrd="0" presId="urn:microsoft.com/office/officeart/2008/layout/AscendingPictureAccentProcess"/>
    <dgm:cxn modelId="{7C1F86EA-D82C-48EB-A6F2-CADD07B1E095}" srcId="{5D17CD09-8508-4043-AB1E-2B09AC02AE02}" destId="{6D87D909-7271-4CC4-B995-4895C2F81D4A}" srcOrd="0" destOrd="0" parTransId="{B50D9905-8C34-43CC-9460-6019C0ED61D7}" sibTransId="{9CDCC0F2-2B2E-40D0-AE01-9453A012261E}"/>
    <dgm:cxn modelId="{B443B0F8-D194-44D5-B6E1-29C089A5EEB8}" type="presOf" srcId="{9CDCC0F2-2B2E-40D0-AE01-9453A012261E}" destId="{BBA49D67-33BB-417E-8138-74DFE0326D6E}" srcOrd="0" destOrd="0" presId="urn:microsoft.com/office/officeart/2008/layout/AscendingPictureAccentProcess"/>
    <dgm:cxn modelId="{04DBF7AD-E051-42A4-B468-D518B4398F49}" type="presParOf" srcId="{420056F6-744D-460F-A9A0-2D708ADE06C3}" destId="{302D0B59-9182-4288-BAF4-E63A180B27E7}" srcOrd="0" destOrd="0" presId="urn:microsoft.com/office/officeart/2008/layout/AscendingPictureAccentProcess"/>
    <dgm:cxn modelId="{FB2F80A7-A53F-413E-B1C0-088CF558E40C}" type="presParOf" srcId="{420056F6-744D-460F-A9A0-2D708ADE06C3}" destId="{E1FD4503-9CD9-499A-9B3E-F0B7A52D6ACA}" srcOrd="1" destOrd="0" presId="urn:microsoft.com/office/officeart/2008/layout/AscendingPictureAccentProcess"/>
    <dgm:cxn modelId="{B9A83BE5-22D7-4385-9F07-2D5F2CAF5045}" type="presParOf" srcId="{E1FD4503-9CD9-499A-9B3E-F0B7A52D6ACA}" destId="{BBA49D67-33BB-417E-8138-74DFE0326D6E}"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1BB060-57AE-452A-81BB-8DE8BC9D26AC}" type="doc">
      <dgm:prSet loTypeId="urn:microsoft.com/office/officeart/2008/layout/VerticalCurvedList" loCatId="list" qsTypeId="urn:microsoft.com/office/officeart/2005/8/quickstyle/simple3" qsCatId="simple" csTypeId="urn:microsoft.com/office/officeart/2005/8/colors/accent1_5" csCatId="accent1" phldr="1"/>
      <dgm:spPr/>
      <dgm:t>
        <a:bodyPr/>
        <a:lstStyle/>
        <a:p>
          <a:endParaRPr lang="en-IN"/>
        </a:p>
      </dgm:t>
    </dgm:pt>
    <dgm:pt modelId="{BCA04FD7-5C28-4AE9-B1D1-DE0A27960EC9}">
      <dgm:prSet phldrT="[Text]"/>
      <dgm:spPr/>
      <dgm:t>
        <a:bodyPr/>
        <a:lstStyle/>
        <a:p>
          <a:pPr algn="l"/>
          <a:r>
            <a:rPr lang="en-US" dirty="0"/>
            <a:t>    Results</a:t>
          </a:r>
          <a:endParaRPr lang="en-IN" dirty="0"/>
        </a:p>
      </dgm:t>
    </dgm:pt>
    <dgm:pt modelId="{AB239A98-ECB6-4EFE-ABB3-23CC45767299}" type="parTrans" cxnId="{FC520BF9-FE30-4F40-ADC2-2B1D3A5609B7}">
      <dgm:prSet/>
      <dgm:spPr/>
      <dgm:t>
        <a:bodyPr/>
        <a:lstStyle/>
        <a:p>
          <a:endParaRPr lang="en-IN"/>
        </a:p>
      </dgm:t>
    </dgm:pt>
    <dgm:pt modelId="{B3B75904-399B-4673-934B-0FB880C31DEC}" type="sibTrans" cxnId="{FC520BF9-FE30-4F40-ADC2-2B1D3A5609B7}">
      <dgm:prSet/>
      <dgm:spPr/>
      <dgm:t>
        <a:bodyPr/>
        <a:lstStyle/>
        <a:p>
          <a:endParaRPr lang="en-IN"/>
        </a:p>
      </dgm:t>
    </dgm:pt>
    <dgm:pt modelId="{808E2A4D-17E8-4B40-96E2-F0A768E0C619}" type="pres">
      <dgm:prSet presAssocID="{841BB060-57AE-452A-81BB-8DE8BC9D26AC}" presName="Name0" presStyleCnt="0">
        <dgm:presLayoutVars>
          <dgm:chMax val="7"/>
          <dgm:chPref val="7"/>
          <dgm:dir/>
        </dgm:presLayoutVars>
      </dgm:prSet>
      <dgm:spPr/>
    </dgm:pt>
    <dgm:pt modelId="{E385F805-5B93-4FE0-9EDD-2856E9E3B3FD}" type="pres">
      <dgm:prSet presAssocID="{841BB060-57AE-452A-81BB-8DE8BC9D26AC}" presName="Name1" presStyleCnt="0"/>
      <dgm:spPr/>
    </dgm:pt>
    <dgm:pt modelId="{A0576A95-C4DC-4F63-872C-2369D3B3FD25}" type="pres">
      <dgm:prSet presAssocID="{841BB060-57AE-452A-81BB-8DE8BC9D26AC}" presName="cycle" presStyleCnt="0"/>
      <dgm:spPr/>
    </dgm:pt>
    <dgm:pt modelId="{4FD838BB-E421-426C-BC5F-B1E2AC50FE9B}" type="pres">
      <dgm:prSet presAssocID="{841BB060-57AE-452A-81BB-8DE8BC9D26AC}" presName="srcNode" presStyleLbl="node1" presStyleIdx="0" presStyleCnt="1"/>
      <dgm:spPr/>
    </dgm:pt>
    <dgm:pt modelId="{21A89EEE-818E-4D44-833A-860CD7EAC10D}" type="pres">
      <dgm:prSet presAssocID="{841BB060-57AE-452A-81BB-8DE8BC9D26AC}" presName="conn" presStyleLbl="parChTrans1D2" presStyleIdx="0" presStyleCnt="1"/>
      <dgm:spPr/>
    </dgm:pt>
    <dgm:pt modelId="{6822B3EC-F768-489E-B2E8-C02867730885}" type="pres">
      <dgm:prSet presAssocID="{841BB060-57AE-452A-81BB-8DE8BC9D26AC}" presName="extraNode" presStyleLbl="node1" presStyleIdx="0" presStyleCnt="1"/>
      <dgm:spPr/>
    </dgm:pt>
    <dgm:pt modelId="{2D73DDDC-4052-418E-948D-5DCB7C566134}" type="pres">
      <dgm:prSet presAssocID="{841BB060-57AE-452A-81BB-8DE8BC9D26AC}" presName="dstNode" presStyleLbl="node1" presStyleIdx="0" presStyleCnt="1"/>
      <dgm:spPr/>
    </dgm:pt>
    <dgm:pt modelId="{7AEF3A10-F164-4744-A33E-B34CE25B96B1}" type="pres">
      <dgm:prSet presAssocID="{BCA04FD7-5C28-4AE9-B1D1-DE0A27960EC9}" presName="text_1" presStyleLbl="node1" presStyleIdx="0" presStyleCnt="1">
        <dgm:presLayoutVars>
          <dgm:bulletEnabled val="1"/>
        </dgm:presLayoutVars>
      </dgm:prSet>
      <dgm:spPr/>
    </dgm:pt>
    <dgm:pt modelId="{199B92F2-E576-48C4-90DE-B6CC36CB2098}" type="pres">
      <dgm:prSet presAssocID="{BCA04FD7-5C28-4AE9-B1D1-DE0A27960EC9}" presName="accent_1" presStyleCnt="0"/>
      <dgm:spPr/>
    </dgm:pt>
    <dgm:pt modelId="{32A604A0-8841-4E7D-B1FB-2FC31E5587D5}" type="pres">
      <dgm:prSet presAssocID="{BCA04FD7-5C28-4AE9-B1D1-DE0A27960EC9}" presName="accentRepeatNode" presStyleLbl="solidFgAcc1" presStyleIdx="0" presStyleCnt="1" custScaleX="124649" custScaleY="121299"/>
      <dgm:spPr/>
    </dgm:pt>
  </dgm:ptLst>
  <dgm:cxnLst>
    <dgm:cxn modelId="{48ADC230-8EA7-4533-B59A-22479F7E022A}" type="presOf" srcId="{BCA04FD7-5C28-4AE9-B1D1-DE0A27960EC9}" destId="{7AEF3A10-F164-4744-A33E-B34CE25B96B1}" srcOrd="0" destOrd="0" presId="urn:microsoft.com/office/officeart/2008/layout/VerticalCurvedList"/>
    <dgm:cxn modelId="{A54E5A88-49BC-45C7-9861-47EAD4F3D93A}" type="presOf" srcId="{B3B75904-399B-4673-934B-0FB880C31DEC}" destId="{21A89EEE-818E-4D44-833A-860CD7EAC10D}" srcOrd="0" destOrd="0" presId="urn:microsoft.com/office/officeart/2008/layout/VerticalCurvedList"/>
    <dgm:cxn modelId="{EFB46BD1-EFC9-49AF-BA7F-2B4A6D68993D}" type="presOf" srcId="{841BB060-57AE-452A-81BB-8DE8BC9D26AC}" destId="{808E2A4D-17E8-4B40-96E2-F0A768E0C619}" srcOrd="0" destOrd="0" presId="urn:microsoft.com/office/officeart/2008/layout/VerticalCurvedList"/>
    <dgm:cxn modelId="{FC520BF9-FE30-4F40-ADC2-2B1D3A5609B7}" srcId="{841BB060-57AE-452A-81BB-8DE8BC9D26AC}" destId="{BCA04FD7-5C28-4AE9-B1D1-DE0A27960EC9}" srcOrd="0" destOrd="0" parTransId="{AB239A98-ECB6-4EFE-ABB3-23CC45767299}" sibTransId="{B3B75904-399B-4673-934B-0FB880C31DEC}"/>
    <dgm:cxn modelId="{F20B5681-13FD-4717-9BF2-556E1F236CA7}" type="presParOf" srcId="{808E2A4D-17E8-4B40-96E2-F0A768E0C619}" destId="{E385F805-5B93-4FE0-9EDD-2856E9E3B3FD}" srcOrd="0" destOrd="0" presId="urn:microsoft.com/office/officeart/2008/layout/VerticalCurvedList"/>
    <dgm:cxn modelId="{10487348-E6F1-4A15-8F7B-BE5486582A15}" type="presParOf" srcId="{E385F805-5B93-4FE0-9EDD-2856E9E3B3FD}" destId="{A0576A95-C4DC-4F63-872C-2369D3B3FD25}" srcOrd="0" destOrd="0" presId="urn:microsoft.com/office/officeart/2008/layout/VerticalCurvedList"/>
    <dgm:cxn modelId="{EDA3FBB5-53A3-40EE-9735-CB87D6007BE4}" type="presParOf" srcId="{A0576A95-C4DC-4F63-872C-2369D3B3FD25}" destId="{4FD838BB-E421-426C-BC5F-B1E2AC50FE9B}" srcOrd="0" destOrd="0" presId="urn:microsoft.com/office/officeart/2008/layout/VerticalCurvedList"/>
    <dgm:cxn modelId="{7C27FF6F-ED6D-4344-9600-7E9BA0DE784D}" type="presParOf" srcId="{A0576A95-C4DC-4F63-872C-2369D3B3FD25}" destId="{21A89EEE-818E-4D44-833A-860CD7EAC10D}" srcOrd="1" destOrd="0" presId="urn:microsoft.com/office/officeart/2008/layout/VerticalCurvedList"/>
    <dgm:cxn modelId="{F0A3A494-8011-4A90-BCBE-C3951D3274F0}" type="presParOf" srcId="{A0576A95-C4DC-4F63-872C-2369D3B3FD25}" destId="{6822B3EC-F768-489E-B2E8-C02867730885}" srcOrd="2" destOrd="0" presId="urn:microsoft.com/office/officeart/2008/layout/VerticalCurvedList"/>
    <dgm:cxn modelId="{E161D144-A866-49D4-8F57-0D30422F4C5C}" type="presParOf" srcId="{A0576A95-C4DC-4F63-872C-2369D3B3FD25}" destId="{2D73DDDC-4052-418E-948D-5DCB7C566134}" srcOrd="3" destOrd="0" presId="urn:microsoft.com/office/officeart/2008/layout/VerticalCurvedList"/>
    <dgm:cxn modelId="{A91EFEE0-4B37-4738-96BB-0353C6DCFDD3}" type="presParOf" srcId="{E385F805-5B93-4FE0-9EDD-2856E9E3B3FD}" destId="{7AEF3A10-F164-4744-A33E-B34CE25B96B1}" srcOrd="1" destOrd="0" presId="urn:microsoft.com/office/officeart/2008/layout/VerticalCurvedList"/>
    <dgm:cxn modelId="{E9CB4F9F-CF7E-438C-901A-EC427D525FA8}" type="presParOf" srcId="{E385F805-5B93-4FE0-9EDD-2856E9E3B3FD}" destId="{199B92F2-E576-48C4-90DE-B6CC36CB2098}" srcOrd="2" destOrd="0" presId="urn:microsoft.com/office/officeart/2008/layout/VerticalCurvedList"/>
    <dgm:cxn modelId="{1925108A-1406-4962-B3EF-FAC7D01F620E}" type="presParOf" srcId="{199B92F2-E576-48C4-90DE-B6CC36CB2098}" destId="{32A604A0-8841-4E7D-B1FB-2FC31E5587D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902FF-77A7-44B9-A709-2504CABBD7F9}">
      <dsp:nvSpPr>
        <dsp:cNvPr id="0" name=""/>
        <dsp:cNvSpPr/>
      </dsp:nvSpPr>
      <dsp:spPr>
        <a:xfrm>
          <a:off x="1013998" y="2766"/>
          <a:ext cx="861907" cy="344763"/>
        </a:xfrm>
        <a:prstGeom prst="chevr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01</a:t>
          </a:r>
          <a:endParaRPr lang="en-IN" sz="2300" kern="1200" dirty="0"/>
        </a:p>
      </dsp:txBody>
      <dsp:txXfrm>
        <a:off x="1186380" y="2766"/>
        <a:ext cx="517144" cy="344763"/>
      </dsp:txXfrm>
    </dsp:sp>
    <dsp:sp modelId="{7370E9C0-9D58-4E9A-9463-716D07F8043E}">
      <dsp:nvSpPr>
        <dsp:cNvPr id="0" name=""/>
        <dsp:cNvSpPr/>
      </dsp:nvSpPr>
      <dsp:spPr>
        <a:xfrm>
          <a:off x="1763858" y="21217"/>
          <a:ext cx="980103" cy="307860"/>
        </a:xfrm>
        <a:prstGeom prst="chevron">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r" defTabSz="622300">
            <a:lnSpc>
              <a:spcPct val="90000"/>
            </a:lnSpc>
            <a:spcBef>
              <a:spcPct val="0"/>
            </a:spcBef>
            <a:spcAft>
              <a:spcPct val="35000"/>
            </a:spcAft>
            <a:buNone/>
          </a:pPr>
          <a:r>
            <a:rPr lang="en-US" sz="1400" kern="1200" dirty="0"/>
            <a:t>Abstract</a:t>
          </a:r>
          <a:endParaRPr lang="en-IN" sz="1400" kern="1200" dirty="0"/>
        </a:p>
      </dsp:txBody>
      <dsp:txXfrm>
        <a:off x="1917788" y="21217"/>
        <a:ext cx="672243" cy="307860"/>
      </dsp:txXfrm>
    </dsp:sp>
    <dsp:sp modelId="{A8C62D32-ABE3-46C7-A4EA-EA54484D6461}">
      <dsp:nvSpPr>
        <dsp:cNvPr id="0" name=""/>
        <dsp:cNvSpPr/>
      </dsp:nvSpPr>
      <dsp:spPr>
        <a:xfrm>
          <a:off x="1013998" y="395796"/>
          <a:ext cx="861907" cy="344763"/>
        </a:xfrm>
        <a:prstGeom prst="chevron">
          <a:avLst/>
        </a:prstGeom>
        <a:gradFill rotWithShape="0">
          <a:gsLst>
            <a:gs pos="0">
              <a:schemeClr val="accent2">
                <a:hueOff val="-1014383"/>
                <a:satOff val="7039"/>
                <a:lumOff val="784"/>
                <a:alphaOff val="0"/>
                <a:tint val="100000"/>
                <a:shade val="100000"/>
                <a:satMod val="130000"/>
              </a:schemeClr>
            </a:gs>
            <a:gs pos="100000">
              <a:schemeClr val="accent2">
                <a:hueOff val="-1014383"/>
                <a:satOff val="7039"/>
                <a:lumOff val="78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02</a:t>
          </a:r>
          <a:endParaRPr lang="en-IN" sz="2300" kern="1200" dirty="0"/>
        </a:p>
      </dsp:txBody>
      <dsp:txXfrm>
        <a:off x="1186380" y="395796"/>
        <a:ext cx="517144" cy="344763"/>
      </dsp:txXfrm>
    </dsp:sp>
    <dsp:sp modelId="{0AF66C51-FCBD-447F-9C7E-1B9BD01C3C1F}">
      <dsp:nvSpPr>
        <dsp:cNvPr id="0" name=""/>
        <dsp:cNvSpPr/>
      </dsp:nvSpPr>
      <dsp:spPr>
        <a:xfrm>
          <a:off x="1763858" y="425101"/>
          <a:ext cx="1330484" cy="286153"/>
        </a:xfrm>
        <a:prstGeom prst="chevron">
          <a:avLst/>
        </a:prstGeom>
        <a:solidFill>
          <a:schemeClr val="accent2">
            <a:tint val="40000"/>
            <a:alpha val="90000"/>
            <a:hueOff val="-975851"/>
            <a:satOff val="6712"/>
            <a:lumOff val="453"/>
            <a:alphaOff val="0"/>
          </a:schemeClr>
        </a:solidFill>
        <a:ln w="9525" cap="flat" cmpd="sng" algn="ctr">
          <a:solidFill>
            <a:schemeClr val="accent2">
              <a:tint val="40000"/>
              <a:alpha val="90000"/>
              <a:hueOff val="-975851"/>
              <a:satOff val="6712"/>
              <a:lumOff val="45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Dataset</a:t>
          </a:r>
          <a:endParaRPr lang="en-IN" sz="1400" kern="1200" dirty="0"/>
        </a:p>
      </dsp:txBody>
      <dsp:txXfrm>
        <a:off x="1906935" y="425101"/>
        <a:ext cx="1044331" cy="286153"/>
      </dsp:txXfrm>
    </dsp:sp>
    <dsp:sp modelId="{BFA9678C-10E8-4B87-9938-A3019D8869BE}">
      <dsp:nvSpPr>
        <dsp:cNvPr id="0" name=""/>
        <dsp:cNvSpPr/>
      </dsp:nvSpPr>
      <dsp:spPr>
        <a:xfrm>
          <a:off x="1013998" y="788826"/>
          <a:ext cx="861907" cy="344763"/>
        </a:xfrm>
        <a:prstGeom prst="chevron">
          <a:avLst/>
        </a:prstGeom>
        <a:gradFill rotWithShape="0">
          <a:gsLst>
            <a:gs pos="0">
              <a:schemeClr val="accent2">
                <a:hueOff val="-2028766"/>
                <a:satOff val="14079"/>
                <a:lumOff val="1569"/>
                <a:alphaOff val="0"/>
                <a:tint val="100000"/>
                <a:shade val="100000"/>
                <a:satMod val="130000"/>
              </a:schemeClr>
            </a:gs>
            <a:gs pos="100000">
              <a:schemeClr val="accent2">
                <a:hueOff val="-2028766"/>
                <a:satOff val="14079"/>
                <a:lumOff val="156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03</a:t>
          </a:r>
          <a:endParaRPr lang="en-IN" sz="2300" kern="1200" dirty="0"/>
        </a:p>
      </dsp:txBody>
      <dsp:txXfrm>
        <a:off x="1186380" y="788826"/>
        <a:ext cx="517144" cy="344763"/>
      </dsp:txXfrm>
    </dsp:sp>
    <dsp:sp modelId="{CC5918AA-5E46-4B55-8E24-0C9AF14F5AC6}">
      <dsp:nvSpPr>
        <dsp:cNvPr id="0" name=""/>
        <dsp:cNvSpPr/>
      </dsp:nvSpPr>
      <dsp:spPr>
        <a:xfrm>
          <a:off x="1763858" y="818130"/>
          <a:ext cx="1597472" cy="286153"/>
        </a:xfrm>
        <a:prstGeom prst="chevron">
          <a:avLst/>
        </a:prstGeom>
        <a:solidFill>
          <a:schemeClr val="accent2">
            <a:tint val="40000"/>
            <a:alpha val="90000"/>
            <a:hueOff val="-1951701"/>
            <a:satOff val="13423"/>
            <a:lumOff val="906"/>
            <a:alphaOff val="0"/>
          </a:schemeClr>
        </a:solidFill>
        <a:ln w="9525" cap="flat" cmpd="sng" algn="ctr">
          <a:solidFill>
            <a:schemeClr val="accent2">
              <a:tint val="40000"/>
              <a:alpha val="90000"/>
              <a:hueOff val="-1951701"/>
              <a:satOff val="13423"/>
              <a:lumOff val="90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  Project Flow</a:t>
          </a:r>
          <a:endParaRPr lang="en-IN" sz="1400" kern="1200" dirty="0"/>
        </a:p>
      </dsp:txBody>
      <dsp:txXfrm>
        <a:off x="1906935" y="818130"/>
        <a:ext cx="1311319" cy="286153"/>
      </dsp:txXfrm>
    </dsp:sp>
    <dsp:sp modelId="{16C9137A-80AA-4645-816C-F21554B72E5C}">
      <dsp:nvSpPr>
        <dsp:cNvPr id="0" name=""/>
        <dsp:cNvSpPr/>
      </dsp:nvSpPr>
      <dsp:spPr>
        <a:xfrm>
          <a:off x="1013998" y="1181856"/>
          <a:ext cx="861907" cy="344763"/>
        </a:xfrm>
        <a:prstGeom prst="chevron">
          <a:avLst/>
        </a:prstGeom>
        <a:gradFill rotWithShape="0">
          <a:gsLst>
            <a:gs pos="0">
              <a:schemeClr val="accent2">
                <a:hueOff val="-3043148"/>
                <a:satOff val="21118"/>
                <a:lumOff val="2353"/>
                <a:alphaOff val="0"/>
                <a:tint val="100000"/>
                <a:shade val="100000"/>
                <a:satMod val="130000"/>
              </a:schemeClr>
            </a:gs>
            <a:gs pos="100000">
              <a:schemeClr val="accent2">
                <a:hueOff val="-3043148"/>
                <a:satOff val="21118"/>
                <a:lumOff val="2353"/>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04</a:t>
          </a:r>
          <a:endParaRPr lang="en-IN" sz="2300" kern="1200" dirty="0"/>
        </a:p>
      </dsp:txBody>
      <dsp:txXfrm>
        <a:off x="1186380" y="1181856"/>
        <a:ext cx="517144" cy="344763"/>
      </dsp:txXfrm>
    </dsp:sp>
    <dsp:sp modelId="{38377212-1A57-4D36-9173-9E9C586559B9}">
      <dsp:nvSpPr>
        <dsp:cNvPr id="0" name=""/>
        <dsp:cNvSpPr/>
      </dsp:nvSpPr>
      <dsp:spPr>
        <a:xfrm>
          <a:off x="1763858" y="1211160"/>
          <a:ext cx="1964550" cy="286153"/>
        </a:xfrm>
        <a:prstGeom prst="chevron">
          <a:avLst/>
        </a:prstGeom>
        <a:solidFill>
          <a:schemeClr val="accent2">
            <a:tint val="40000"/>
            <a:alpha val="90000"/>
            <a:hueOff val="-2927552"/>
            <a:satOff val="20135"/>
            <a:lumOff val="1359"/>
            <a:alphaOff val="0"/>
          </a:schemeClr>
        </a:solidFill>
        <a:ln w="9525" cap="flat" cmpd="sng" algn="ctr">
          <a:solidFill>
            <a:schemeClr val="accent2">
              <a:tint val="40000"/>
              <a:alpha val="90000"/>
              <a:hueOff val="-2927552"/>
              <a:satOff val="20135"/>
              <a:lumOff val="135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t>     Algorithms</a:t>
          </a:r>
          <a:endParaRPr lang="en-IN" sz="1400" kern="1200" dirty="0"/>
        </a:p>
      </dsp:txBody>
      <dsp:txXfrm>
        <a:off x="1906935" y="1211160"/>
        <a:ext cx="1678397" cy="286153"/>
      </dsp:txXfrm>
    </dsp:sp>
    <dsp:sp modelId="{27BC8306-1E1D-47FE-AF35-D7A2D2C7B495}">
      <dsp:nvSpPr>
        <dsp:cNvPr id="0" name=""/>
        <dsp:cNvSpPr/>
      </dsp:nvSpPr>
      <dsp:spPr>
        <a:xfrm>
          <a:off x="1013998" y="1574885"/>
          <a:ext cx="861907" cy="344763"/>
        </a:xfrm>
        <a:prstGeom prst="chevron">
          <a:avLst/>
        </a:prstGeom>
        <a:gradFill rotWithShape="0">
          <a:gsLst>
            <a:gs pos="0">
              <a:schemeClr val="accent2">
                <a:hueOff val="-4057531"/>
                <a:satOff val="28157"/>
                <a:lumOff val="3138"/>
                <a:alphaOff val="0"/>
                <a:tint val="100000"/>
                <a:shade val="100000"/>
                <a:satMod val="130000"/>
              </a:schemeClr>
            </a:gs>
            <a:gs pos="100000">
              <a:schemeClr val="accent2">
                <a:hueOff val="-4057531"/>
                <a:satOff val="28157"/>
                <a:lumOff val="313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05</a:t>
          </a:r>
          <a:endParaRPr lang="en-IN" sz="2300" kern="1200" dirty="0"/>
        </a:p>
      </dsp:txBody>
      <dsp:txXfrm>
        <a:off x="1186380" y="1574885"/>
        <a:ext cx="517144" cy="344763"/>
      </dsp:txXfrm>
    </dsp:sp>
    <dsp:sp modelId="{E56CAAC7-8282-44FF-8939-B582FD8CA2EB}">
      <dsp:nvSpPr>
        <dsp:cNvPr id="0" name=""/>
        <dsp:cNvSpPr/>
      </dsp:nvSpPr>
      <dsp:spPr>
        <a:xfrm>
          <a:off x="1763858" y="1604190"/>
          <a:ext cx="2429492" cy="286153"/>
        </a:xfrm>
        <a:prstGeom prst="chevron">
          <a:avLst/>
        </a:prstGeom>
        <a:solidFill>
          <a:schemeClr val="accent2">
            <a:tint val="40000"/>
            <a:alpha val="90000"/>
            <a:hueOff val="-3903402"/>
            <a:satOff val="26846"/>
            <a:lumOff val="1813"/>
            <a:alphaOff val="0"/>
          </a:schemeClr>
        </a:solidFill>
        <a:ln w="9525" cap="flat" cmpd="sng" algn="ctr">
          <a:solidFill>
            <a:schemeClr val="accent2">
              <a:tint val="40000"/>
              <a:alpha val="90000"/>
              <a:hueOff val="-3903402"/>
              <a:satOff val="26846"/>
              <a:lumOff val="181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dirty="0"/>
            <a:t>Architecture Overview</a:t>
          </a:r>
          <a:endParaRPr lang="en-IN" sz="1400" kern="1200" dirty="0"/>
        </a:p>
      </dsp:txBody>
      <dsp:txXfrm>
        <a:off x="1906935" y="1604190"/>
        <a:ext cx="2143339" cy="286153"/>
      </dsp:txXfrm>
    </dsp:sp>
    <dsp:sp modelId="{0269AD19-AE77-46B6-915E-3677E0079974}">
      <dsp:nvSpPr>
        <dsp:cNvPr id="0" name=""/>
        <dsp:cNvSpPr/>
      </dsp:nvSpPr>
      <dsp:spPr>
        <a:xfrm>
          <a:off x="1013998" y="1967915"/>
          <a:ext cx="861907" cy="344763"/>
        </a:xfrm>
        <a:prstGeom prst="chevron">
          <a:avLst/>
        </a:prstGeom>
        <a:gradFill rotWithShape="0">
          <a:gsLst>
            <a:gs pos="0">
              <a:schemeClr val="accent2">
                <a:hueOff val="-5071914"/>
                <a:satOff val="35196"/>
                <a:lumOff val="3922"/>
                <a:alphaOff val="0"/>
                <a:tint val="100000"/>
                <a:shade val="100000"/>
                <a:satMod val="130000"/>
              </a:schemeClr>
            </a:gs>
            <a:gs pos="100000">
              <a:schemeClr val="accent2">
                <a:hueOff val="-5071914"/>
                <a:satOff val="35196"/>
                <a:lumOff val="392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06</a:t>
          </a:r>
          <a:endParaRPr lang="en-IN" sz="2300" kern="1200" dirty="0"/>
        </a:p>
      </dsp:txBody>
      <dsp:txXfrm>
        <a:off x="1186380" y="1967915"/>
        <a:ext cx="517144" cy="344763"/>
      </dsp:txXfrm>
    </dsp:sp>
    <dsp:sp modelId="{393E1283-60F3-4FB0-ACA0-C241C6DB2077}">
      <dsp:nvSpPr>
        <dsp:cNvPr id="0" name=""/>
        <dsp:cNvSpPr/>
      </dsp:nvSpPr>
      <dsp:spPr>
        <a:xfrm>
          <a:off x="1763858" y="1997220"/>
          <a:ext cx="2882258" cy="286153"/>
        </a:xfrm>
        <a:prstGeom prst="chevron">
          <a:avLst/>
        </a:prstGeom>
        <a:solidFill>
          <a:schemeClr val="accent2">
            <a:tint val="40000"/>
            <a:alpha val="90000"/>
            <a:hueOff val="-4879253"/>
            <a:satOff val="33558"/>
            <a:lumOff val="2266"/>
            <a:alphaOff val="0"/>
          </a:schemeClr>
        </a:solidFill>
        <a:ln w="9525" cap="flat" cmpd="sng" algn="ctr">
          <a:solidFill>
            <a:schemeClr val="accent2">
              <a:tint val="40000"/>
              <a:alpha val="90000"/>
              <a:hueOff val="-4879253"/>
              <a:satOff val="33558"/>
              <a:lumOff val="226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t>    Working of CNN-LeNet5</a:t>
          </a:r>
          <a:endParaRPr lang="en-IN" sz="1400" kern="1200" dirty="0"/>
        </a:p>
      </dsp:txBody>
      <dsp:txXfrm>
        <a:off x="1906935" y="1997220"/>
        <a:ext cx="2596105" cy="286153"/>
      </dsp:txXfrm>
    </dsp:sp>
    <dsp:sp modelId="{C12B171A-6E1A-404E-A31F-BC28275310FA}">
      <dsp:nvSpPr>
        <dsp:cNvPr id="0" name=""/>
        <dsp:cNvSpPr/>
      </dsp:nvSpPr>
      <dsp:spPr>
        <a:xfrm>
          <a:off x="1013998" y="2360945"/>
          <a:ext cx="861907" cy="344763"/>
        </a:xfrm>
        <a:prstGeom prst="chevron">
          <a:avLst/>
        </a:prstGeom>
        <a:gradFill rotWithShape="0">
          <a:gsLst>
            <a:gs pos="0">
              <a:schemeClr val="accent2">
                <a:hueOff val="-6086296"/>
                <a:satOff val="42236"/>
                <a:lumOff val="4707"/>
                <a:alphaOff val="0"/>
                <a:tint val="100000"/>
                <a:shade val="100000"/>
                <a:satMod val="130000"/>
              </a:schemeClr>
            </a:gs>
            <a:gs pos="100000">
              <a:schemeClr val="accent2">
                <a:hueOff val="-6086296"/>
                <a:satOff val="42236"/>
                <a:lumOff val="470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07</a:t>
          </a:r>
          <a:endParaRPr lang="en-IN" sz="2300" kern="1200" dirty="0"/>
        </a:p>
      </dsp:txBody>
      <dsp:txXfrm>
        <a:off x="1186380" y="2360945"/>
        <a:ext cx="517144" cy="344763"/>
      </dsp:txXfrm>
    </dsp:sp>
    <dsp:sp modelId="{5209AD1A-BFA7-4AE7-BA4D-553D4B2CD9D0}">
      <dsp:nvSpPr>
        <dsp:cNvPr id="0" name=""/>
        <dsp:cNvSpPr/>
      </dsp:nvSpPr>
      <dsp:spPr>
        <a:xfrm>
          <a:off x="1763858" y="2390250"/>
          <a:ext cx="3149224" cy="286153"/>
        </a:xfrm>
        <a:prstGeom prst="chevron">
          <a:avLst/>
        </a:prstGeom>
        <a:solidFill>
          <a:schemeClr val="accent2">
            <a:tint val="40000"/>
            <a:alpha val="90000"/>
            <a:hueOff val="-5855103"/>
            <a:satOff val="40269"/>
            <a:lumOff val="2719"/>
            <a:alphaOff val="0"/>
          </a:schemeClr>
        </a:solidFill>
        <a:ln w="9525" cap="flat" cmpd="sng" algn="ctr">
          <a:solidFill>
            <a:schemeClr val="accent2">
              <a:tint val="40000"/>
              <a:alpha val="90000"/>
              <a:hueOff val="-5855103"/>
              <a:satOff val="40269"/>
              <a:lumOff val="27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t>    Conclusion</a:t>
          </a:r>
          <a:endParaRPr lang="en-IN" sz="1400" kern="1200" dirty="0"/>
        </a:p>
      </dsp:txBody>
      <dsp:txXfrm>
        <a:off x="1906935" y="2390250"/>
        <a:ext cx="2863071" cy="286153"/>
      </dsp:txXfrm>
    </dsp:sp>
    <dsp:sp modelId="{CDBBEBA5-3275-4618-A694-BF094438B8C6}">
      <dsp:nvSpPr>
        <dsp:cNvPr id="0" name=""/>
        <dsp:cNvSpPr/>
      </dsp:nvSpPr>
      <dsp:spPr>
        <a:xfrm>
          <a:off x="1013998" y="2753975"/>
          <a:ext cx="861907" cy="344763"/>
        </a:xfrm>
        <a:prstGeom prst="chevron">
          <a:avLst/>
        </a:prstGeom>
        <a:gradFill rotWithShape="0">
          <a:gsLst>
            <a:gs pos="0">
              <a:schemeClr val="accent2">
                <a:hueOff val="-7100679"/>
                <a:satOff val="49275"/>
                <a:lumOff val="5491"/>
                <a:alphaOff val="0"/>
                <a:tint val="100000"/>
                <a:shade val="100000"/>
                <a:satMod val="130000"/>
              </a:schemeClr>
            </a:gs>
            <a:gs pos="100000">
              <a:schemeClr val="accent2">
                <a:hueOff val="-7100679"/>
                <a:satOff val="49275"/>
                <a:lumOff val="5491"/>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14605" rIns="0" bIns="14605" numCol="1" spcCol="1270" anchor="ctr" anchorCtr="0">
          <a:noAutofit/>
        </a:bodyPr>
        <a:lstStyle/>
        <a:p>
          <a:pPr marL="0" lvl="0" indent="0" algn="ctr" defTabSz="1022350">
            <a:lnSpc>
              <a:spcPct val="90000"/>
            </a:lnSpc>
            <a:spcBef>
              <a:spcPct val="0"/>
            </a:spcBef>
            <a:spcAft>
              <a:spcPct val="35000"/>
            </a:spcAft>
            <a:buNone/>
          </a:pPr>
          <a:r>
            <a:rPr lang="en-US" sz="2300" kern="1200" dirty="0"/>
            <a:t>08</a:t>
          </a:r>
          <a:endParaRPr lang="en-IN" sz="2300" kern="1200" dirty="0"/>
        </a:p>
      </dsp:txBody>
      <dsp:txXfrm>
        <a:off x="1186380" y="2753975"/>
        <a:ext cx="517144" cy="344763"/>
      </dsp:txXfrm>
    </dsp:sp>
    <dsp:sp modelId="{DDCE1B68-1987-43CC-8DB4-0B57043577C7}">
      <dsp:nvSpPr>
        <dsp:cNvPr id="0" name=""/>
        <dsp:cNvSpPr/>
      </dsp:nvSpPr>
      <dsp:spPr>
        <a:xfrm>
          <a:off x="1763858" y="2783280"/>
          <a:ext cx="3594658" cy="286153"/>
        </a:xfrm>
        <a:prstGeom prst="chevron">
          <a:avLst/>
        </a:prstGeom>
        <a:solidFill>
          <a:schemeClr val="accent2">
            <a:tint val="40000"/>
            <a:alpha val="90000"/>
            <a:hueOff val="-6830954"/>
            <a:satOff val="46981"/>
            <a:lumOff val="3172"/>
            <a:alphaOff val="0"/>
          </a:schemeClr>
        </a:solidFill>
        <a:ln w="9525" cap="flat" cmpd="sng" algn="ctr">
          <a:solidFill>
            <a:schemeClr val="accent2">
              <a:tint val="40000"/>
              <a:alpha val="90000"/>
              <a:hueOff val="-6830954"/>
              <a:satOff val="46981"/>
              <a:lumOff val="3172"/>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l" defTabSz="622300">
            <a:lnSpc>
              <a:spcPct val="90000"/>
            </a:lnSpc>
            <a:spcBef>
              <a:spcPct val="0"/>
            </a:spcBef>
            <a:spcAft>
              <a:spcPct val="35000"/>
            </a:spcAft>
            <a:buNone/>
          </a:pPr>
          <a:r>
            <a:rPr lang="en-US" sz="1400" kern="1200" dirty="0"/>
            <a:t>    References</a:t>
          </a:r>
          <a:endParaRPr lang="en-IN" sz="1400" kern="1200" dirty="0"/>
        </a:p>
      </dsp:txBody>
      <dsp:txXfrm>
        <a:off x="1906935" y="2783280"/>
        <a:ext cx="3308505" cy="2861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7376CB-E136-4CA4-A89F-F5F1F5D2A269}">
      <dsp:nvSpPr>
        <dsp:cNvPr id="0" name=""/>
        <dsp:cNvSpPr/>
      </dsp:nvSpPr>
      <dsp:spPr>
        <a:xfrm>
          <a:off x="824" y="360426"/>
          <a:ext cx="1255162" cy="1063491"/>
        </a:xfrm>
        <a:prstGeom prst="rect">
          <a:avLst/>
        </a:prstGeom>
        <a:blipFill rotWithShape="1">
          <a:blip xmlns:r="http://schemas.openxmlformats.org/officeDocument/2006/relationships" r:embed="rId1"/>
          <a:srcRect/>
          <a:stretch>
            <a:fillRect t="-13000" b="-13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835DD3C-6F5F-48EB-8163-78E88A529BF7}">
      <dsp:nvSpPr>
        <dsp:cNvPr id="0" name=""/>
        <dsp:cNvSpPr/>
      </dsp:nvSpPr>
      <dsp:spPr>
        <a:xfrm>
          <a:off x="824" y="157641"/>
          <a:ext cx="1255162" cy="18312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a:latin typeface="Times New Roman" panose="02020603050405020304" pitchFamily="18" charset="0"/>
              <a:cs typeface="Times New Roman" panose="02020603050405020304" pitchFamily="18" charset="0"/>
            </a:rPr>
            <a:t>Supraventricular Beats</a:t>
          </a:r>
          <a:endParaRPr lang="en-IN" sz="800" kern="1200" dirty="0"/>
        </a:p>
      </dsp:txBody>
      <dsp:txXfrm>
        <a:off x="824" y="157641"/>
        <a:ext cx="1255162" cy="183129"/>
      </dsp:txXfrm>
    </dsp:sp>
    <dsp:sp modelId="{8A811090-A5F7-4356-A5C5-539730426FE4}">
      <dsp:nvSpPr>
        <dsp:cNvPr id="0" name=""/>
        <dsp:cNvSpPr/>
      </dsp:nvSpPr>
      <dsp:spPr>
        <a:xfrm>
          <a:off x="1917350" y="360426"/>
          <a:ext cx="1255162" cy="1063491"/>
        </a:xfrm>
        <a:prstGeom prst="rect">
          <a:avLst/>
        </a:prstGeom>
        <a:blipFill rotWithShape="1">
          <a:blip xmlns:r="http://schemas.openxmlformats.org/officeDocument/2006/relationships" r:embed="rId2"/>
          <a:srcRect/>
          <a:stretch>
            <a:fillRect t="-13000" b="-13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2A02D56-551C-4E9C-BA0D-3074847F7592}">
      <dsp:nvSpPr>
        <dsp:cNvPr id="0" name=""/>
        <dsp:cNvSpPr/>
      </dsp:nvSpPr>
      <dsp:spPr>
        <a:xfrm>
          <a:off x="1917350" y="157641"/>
          <a:ext cx="1255162" cy="18312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kern="1200">
              <a:effectLst/>
              <a:latin typeface="Times New Roman" panose="02020603050405020304" pitchFamily="18" charset="0"/>
              <a:cs typeface="Times New Roman" panose="02020603050405020304" pitchFamily="18" charset="0"/>
            </a:rPr>
            <a:t>Ventricular Beats</a:t>
          </a:r>
          <a:endParaRPr lang="en-IN" sz="800" kern="1200" dirty="0"/>
        </a:p>
      </dsp:txBody>
      <dsp:txXfrm>
        <a:off x="1917350" y="157641"/>
        <a:ext cx="1255162" cy="183129"/>
      </dsp:txXfrm>
    </dsp:sp>
    <dsp:sp modelId="{898A6849-2E02-4697-87A8-6A8076F090DC}">
      <dsp:nvSpPr>
        <dsp:cNvPr id="0" name=""/>
        <dsp:cNvSpPr/>
      </dsp:nvSpPr>
      <dsp:spPr>
        <a:xfrm>
          <a:off x="3833876" y="360426"/>
          <a:ext cx="1255162" cy="1063491"/>
        </a:xfrm>
        <a:prstGeom prst="rect">
          <a:avLst/>
        </a:prstGeom>
        <a:blipFill rotWithShape="1">
          <a:blip xmlns:r="http://schemas.openxmlformats.org/officeDocument/2006/relationships" r:embed="rId3"/>
          <a:srcRect/>
          <a:stretch>
            <a:fillRect t="-13000" b="-13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9B52A0B-12E3-4FCA-85AA-C05A56611AD7}">
      <dsp:nvSpPr>
        <dsp:cNvPr id="0" name=""/>
        <dsp:cNvSpPr/>
      </dsp:nvSpPr>
      <dsp:spPr>
        <a:xfrm>
          <a:off x="3833876" y="157641"/>
          <a:ext cx="1255162" cy="18312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kern="1200">
              <a:latin typeface="Times New Roman" panose="02020603050405020304" pitchFamily="18" charset="0"/>
              <a:cs typeface="Times New Roman" panose="02020603050405020304" pitchFamily="18" charset="0"/>
            </a:rPr>
            <a:t>Fusion Beats</a:t>
          </a:r>
          <a:endParaRPr lang="en-IN" sz="800" kern="1200" dirty="0"/>
        </a:p>
      </dsp:txBody>
      <dsp:txXfrm>
        <a:off x="3833876" y="157641"/>
        <a:ext cx="1255162" cy="183129"/>
      </dsp:txXfrm>
    </dsp:sp>
    <dsp:sp modelId="{59547EC0-9E88-4A5E-9554-F3927047457E}">
      <dsp:nvSpPr>
        <dsp:cNvPr id="0" name=""/>
        <dsp:cNvSpPr/>
      </dsp:nvSpPr>
      <dsp:spPr>
        <a:xfrm>
          <a:off x="959087" y="1795023"/>
          <a:ext cx="1255162" cy="1063491"/>
        </a:xfrm>
        <a:prstGeom prst="rect">
          <a:avLst/>
        </a:prstGeom>
        <a:blipFill rotWithShape="1">
          <a:blip xmlns:r="http://schemas.openxmlformats.org/officeDocument/2006/relationships" r:embed="rId4"/>
          <a:srcRect/>
          <a:stretch>
            <a:fillRect t="-13000" b="-13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2BB61588-F20F-4A10-BDA1-881DC3DCB1F7}">
      <dsp:nvSpPr>
        <dsp:cNvPr id="0" name=""/>
        <dsp:cNvSpPr/>
      </dsp:nvSpPr>
      <dsp:spPr>
        <a:xfrm>
          <a:off x="959087" y="1592238"/>
          <a:ext cx="1255162" cy="18312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IN" sz="800" b="0" kern="1200">
              <a:effectLst/>
              <a:latin typeface="Times New Roman" panose="02020603050405020304" pitchFamily="18" charset="0"/>
              <a:cs typeface="Times New Roman" panose="02020603050405020304" pitchFamily="18" charset="0"/>
            </a:rPr>
            <a:t>Unknown Beats</a:t>
          </a:r>
          <a:endParaRPr lang="en-IN" sz="800" kern="1200" dirty="0"/>
        </a:p>
      </dsp:txBody>
      <dsp:txXfrm>
        <a:off x="959087" y="1592238"/>
        <a:ext cx="1255162" cy="183129"/>
      </dsp:txXfrm>
    </dsp:sp>
    <dsp:sp modelId="{2D21BD7E-5D51-4F92-8F72-61A4A85189D5}">
      <dsp:nvSpPr>
        <dsp:cNvPr id="0" name=""/>
        <dsp:cNvSpPr/>
      </dsp:nvSpPr>
      <dsp:spPr>
        <a:xfrm>
          <a:off x="2875613" y="1795023"/>
          <a:ext cx="1255162" cy="1063491"/>
        </a:xfrm>
        <a:prstGeom prst="rect">
          <a:avLst/>
        </a:prstGeom>
        <a:blipFill rotWithShape="1">
          <a:blip xmlns:r="http://schemas.openxmlformats.org/officeDocument/2006/relationships" r:embed="rId5"/>
          <a:srcRect/>
          <a:stretch>
            <a:fillRect t="-13000" b="-13000"/>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FA8C847-4A57-4A16-9D7A-0DE44AA0110B}">
      <dsp:nvSpPr>
        <dsp:cNvPr id="0" name=""/>
        <dsp:cNvSpPr/>
      </dsp:nvSpPr>
      <dsp:spPr>
        <a:xfrm>
          <a:off x="2875613" y="1592238"/>
          <a:ext cx="1255162" cy="183129"/>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Normal Beats</a:t>
          </a:r>
          <a:endParaRPr lang="en-IN" sz="800" kern="1200" dirty="0"/>
        </a:p>
      </dsp:txBody>
      <dsp:txXfrm>
        <a:off x="2875613" y="1592238"/>
        <a:ext cx="1255162" cy="183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D0B59-9182-4288-BAF4-E63A180B27E7}">
      <dsp:nvSpPr>
        <dsp:cNvPr id="0" name=""/>
        <dsp:cNvSpPr/>
      </dsp:nvSpPr>
      <dsp:spPr>
        <a:xfrm>
          <a:off x="707724" y="209238"/>
          <a:ext cx="3171785" cy="1056075"/>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507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dirty="0">
              <a:solidFill>
                <a:schemeClr val="tx1"/>
              </a:solidFill>
              <a:latin typeface="Times New Roman" panose="02020603050405020304" pitchFamily="18" charset="0"/>
              <a:cs typeface="Times New Roman" panose="02020603050405020304" pitchFamily="18" charset="0"/>
            </a:rPr>
            <a:t>Working of CNN-</a:t>
          </a:r>
          <a:r>
            <a:rPr lang="en-US" sz="2800" b="0" kern="1200" dirty="0" err="1">
              <a:solidFill>
                <a:schemeClr val="tx1"/>
              </a:solidFill>
              <a:latin typeface="Times New Roman" panose="02020603050405020304" pitchFamily="18" charset="0"/>
              <a:cs typeface="Times New Roman" panose="02020603050405020304" pitchFamily="18" charset="0"/>
            </a:rPr>
            <a:t>LeNet</a:t>
          </a:r>
          <a:r>
            <a:rPr lang="en-US" sz="2800" b="0" kern="1200" dirty="0">
              <a:solidFill>
                <a:schemeClr val="tx1"/>
              </a:solidFill>
              <a:latin typeface="Times New Roman" panose="02020603050405020304" pitchFamily="18" charset="0"/>
              <a:cs typeface="Times New Roman" panose="02020603050405020304" pitchFamily="18" charset="0"/>
            </a:rPr>
            <a:t> 5</a:t>
          </a:r>
          <a:endParaRPr lang="en-IN" sz="2800" b="0" kern="1200" dirty="0">
            <a:solidFill>
              <a:schemeClr val="tx1"/>
            </a:solidFill>
          </a:endParaRPr>
        </a:p>
      </dsp:txBody>
      <dsp:txXfrm>
        <a:off x="759277" y="260791"/>
        <a:ext cx="3068679" cy="952969"/>
      </dsp:txXfrm>
    </dsp:sp>
    <dsp:sp modelId="{BBA49D67-33BB-417E-8138-74DFE0326D6E}">
      <dsp:nvSpPr>
        <dsp:cNvPr id="0" name=""/>
        <dsp:cNvSpPr/>
      </dsp:nvSpPr>
      <dsp:spPr>
        <a:xfrm>
          <a:off x="324117" y="0"/>
          <a:ext cx="669638" cy="60548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2000" b="-3200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89EEE-818E-4D44-833A-860CD7EAC10D}">
      <dsp:nvSpPr>
        <dsp:cNvPr id="0" name=""/>
        <dsp:cNvSpPr/>
      </dsp:nvSpPr>
      <dsp:spPr>
        <a:xfrm>
          <a:off x="-1161377" y="-204835"/>
          <a:ext cx="1569181" cy="1569181"/>
        </a:xfrm>
        <a:prstGeom prst="blockArc">
          <a:avLst>
            <a:gd name="adj1" fmla="val 18900000"/>
            <a:gd name="adj2" fmla="val 2700000"/>
            <a:gd name="adj3" fmla="val 1377"/>
          </a:avLst>
        </a:pr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EF3A10-F164-4744-A33E-B34CE25B96B1}">
      <dsp:nvSpPr>
        <dsp:cNvPr id="0" name=""/>
        <dsp:cNvSpPr/>
      </dsp:nvSpPr>
      <dsp:spPr>
        <a:xfrm>
          <a:off x="395736" y="297902"/>
          <a:ext cx="3198604" cy="563704"/>
        </a:xfrm>
        <a:prstGeom prst="rect">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60181"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t>    Results</a:t>
          </a:r>
          <a:endParaRPr lang="en-IN" sz="3000" kern="1200" dirty="0"/>
        </a:p>
      </dsp:txBody>
      <dsp:txXfrm>
        <a:off x="395736" y="297902"/>
        <a:ext cx="3198604" cy="563704"/>
      </dsp:txXfrm>
    </dsp:sp>
    <dsp:sp modelId="{32A604A0-8841-4E7D-B1FB-2FC31E5587D5}">
      <dsp:nvSpPr>
        <dsp:cNvPr id="0" name=""/>
        <dsp:cNvSpPr/>
      </dsp:nvSpPr>
      <dsp:spPr>
        <a:xfrm>
          <a:off x="-43421" y="152400"/>
          <a:ext cx="878314" cy="85470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alpha val="90000"/>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pic>
        <p:nvPicPr>
          <p:cNvPr id="74" name="Google Shape;74;p19"/>
          <p:cNvPicPr preferRelativeResize="0"/>
          <p:nvPr/>
        </p:nvPicPr>
        <p:blipFill rotWithShape="1">
          <a:blip r:embed="rId2">
            <a:alphaModFix/>
          </a:blip>
          <a:srcRect/>
          <a:stretch/>
        </p:blipFill>
        <p:spPr>
          <a:xfrm flipH="1">
            <a:off x="0" y="0"/>
            <a:ext cx="9144003" cy="5143501"/>
          </a:xfrm>
          <a:prstGeom prst="rect">
            <a:avLst/>
          </a:prstGeom>
          <a:noFill/>
          <a:ln>
            <a:noFill/>
          </a:ln>
        </p:spPr>
      </p:pic>
      <p:sp>
        <p:nvSpPr>
          <p:cNvPr id="75" name="Google Shape;75;p19"/>
          <p:cNvSpPr txBox="1">
            <a:spLocks noGrp="1"/>
          </p:cNvSpPr>
          <p:nvPr>
            <p:ph type="subTitle" idx="1"/>
          </p:nvPr>
        </p:nvSpPr>
        <p:spPr>
          <a:xfrm>
            <a:off x="1539150" y="1781324"/>
            <a:ext cx="3852000" cy="498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Font typeface="Bebas Neue"/>
              <a:buNone/>
              <a:defRPr sz="2400" b="1"/>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6" name="Google Shape;76;p19"/>
          <p:cNvSpPr txBox="1">
            <a:spLocks noGrp="1"/>
          </p:cNvSpPr>
          <p:nvPr>
            <p:ph type="subTitle" idx="2"/>
          </p:nvPr>
        </p:nvSpPr>
        <p:spPr>
          <a:xfrm>
            <a:off x="1539150" y="2192749"/>
            <a:ext cx="3852000" cy="66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77" name="Google Shape;77;p19"/>
          <p:cNvSpPr txBox="1">
            <a:spLocks noGrp="1"/>
          </p:cNvSpPr>
          <p:nvPr>
            <p:ph type="subTitle" idx="3"/>
          </p:nvPr>
        </p:nvSpPr>
        <p:spPr>
          <a:xfrm>
            <a:off x="1539150" y="3076798"/>
            <a:ext cx="3852000" cy="498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500"/>
              <a:buFont typeface="Bebas Neue"/>
              <a:buNone/>
              <a:defRPr sz="2400" b="1"/>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78" name="Google Shape;78;p19"/>
          <p:cNvSpPr txBox="1">
            <a:spLocks noGrp="1"/>
          </p:cNvSpPr>
          <p:nvPr>
            <p:ph type="subTitle" idx="4"/>
          </p:nvPr>
        </p:nvSpPr>
        <p:spPr>
          <a:xfrm>
            <a:off x="1539150" y="3488124"/>
            <a:ext cx="3852000" cy="667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a:lvl1pPr>
            <a:lvl2pPr lvl="1" algn="ctr">
              <a:lnSpc>
                <a:spcPct val="100000"/>
              </a:lnSpc>
              <a:spcBef>
                <a:spcPts val="0"/>
              </a:spcBef>
              <a:spcAft>
                <a:spcPts val="0"/>
              </a:spcAft>
              <a:buSzPts val="1400"/>
              <a:buChar char="○"/>
              <a:defRPr/>
            </a:lvl2pPr>
            <a:lvl3pPr lvl="2" algn="ctr">
              <a:lnSpc>
                <a:spcPct val="100000"/>
              </a:lnSpc>
              <a:spcBef>
                <a:spcPts val="0"/>
              </a:spcBef>
              <a:spcAft>
                <a:spcPts val="0"/>
              </a:spcAft>
              <a:buSzPts val="1400"/>
              <a:buChar char="■"/>
              <a:defRPr/>
            </a:lvl3pPr>
            <a:lvl4pPr lvl="3" algn="ctr">
              <a:lnSpc>
                <a:spcPct val="100000"/>
              </a:lnSpc>
              <a:spcBef>
                <a:spcPts val="0"/>
              </a:spcBef>
              <a:spcAft>
                <a:spcPts val="0"/>
              </a:spcAft>
              <a:buSzPts val="1400"/>
              <a:buChar char="●"/>
              <a:defRPr/>
            </a:lvl4pPr>
            <a:lvl5pPr lvl="4" algn="ctr">
              <a:lnSpc>
                <a:spcPct val="100000"/>
              </a:lnSpc>
              <a:spcBef>
                <a:spcPts val="0"/>
              </a:spcBef>
              <a:spcAft>
                <a:spcPts val="0"/>
              </a:spcAft>
              <a:buSzPts val="1400"/>
              <a:buChar char="○"/>
              <a:defRPr/>
            </a:lvl5pPr>
            <a:lvl6pPr lvl="5" algn="ctr">
              <a:lnSpc>
                <a:spcPct val="100000"/>
              </a:lnSpc>
              <a:spcBef>
                <a:spcPts val="0"/>
              </a:spcBef>
              <a:spcAft>
                <a:spcPts val="0"/>
              </a:spcAft>
              <a:buSzPts val="1400"/>
              <a:buChar char="■"/>
              <a:defRPr/>
            </a:lvl6pPr>
            <a:lvl7pPr lvl="6" algn="ctr">
              <a:lnSpc>
                <a:spcPct val="100000"/>
              </a:lnSpc>
              <a:spcBef>
                <a:spcPts val="0"/>
              </a:spcBef>
              <a:spcAft>
                <a:spcPts val="0"/>
              </a:spcAft>
              <a:buSzPts val="1400"/>
              <a:buChar char="●"/>
              <a:defRPr/>
            </a:lvl7pPr>
            <a:lvl8pPr lvl="7" algn="ctr">
              <a:lnSpc>
                <a:spcPct val="100000"/>
              </a:lnSpc>
              <a:spcBef>
                <a:spcPts val="0"/>
              </a:spcBef>
              <a:spcAft>
                <a:spcPts val="0"/>
              </a:spcAft>
              <a:buSzPts val="1400"/>
              <a:buChar char="○"/>
              <a:defRPr/>
            </a:lvl8pPr>
            <a:lvl9pPr lvl="8" algn="ctr">
              <a:lnSpc>
                <a:spcPct val="100000"/>
              </a:lnSpc>
              <a:spcBef>
                <a:spcPts val="0"/>
              </a:spcBef>
              <a:spcAft>
                <a:spcPts val="0"/>
              </a:spcAft>
              <a:buSzPts val="1400"/>
              <a:buChar char="■"/>
              <a:defRPr/>
            </a:lvl9pPr>
          </a:lstStyle>
          <a:p>
            <a:endParaRPr/>
          </a:p>
        </p:txBody>
      </p:sp>
      <p:sp>
        <p:nvSpPr>
          <p:cNvPr id="79" name="Google Shape;79;p19"/>
          <p:cNvSpPr txBox="1">
            <a:spLocks noGrp="1"/>
          </p:cNvSpPr>
          <p:nvPr>
            <p:ph type="title"/>
          </p:nvPr>
        </p:nvSpPr>
        <p:spPr>
          <a:xfrm>
            <a:off x="720000" y="445025"/>
            <a:ext cx="7704000" cy="66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36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80" name="Google Shape;80;p19"/>
          <p:cNvSpPr txBox="1">
            <a:spLocks noGrp="1"/>
          </p:cNvSpPr>
          <p:nvPr>
            <p:ph type="sldNum" idx="12"/>
          </p:nvPr>
        </p:nvSpPr>
        <p:spPr>
          <a:xfrm>
            <a:off x="8430775" y="4661875"/>
            <a:ext cx="548700" cy="307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dirty="0"/>
          </a:p>
        </p:txBody>
      </p:sp>
      <p:cxnSp>
        <p:nvCxnSpPr>
          <p:cNvPr id="81" name="Google Shape;81;p19"/>
          <p:cNvCxnSpPr/>
          <p:nvPr/>
        </p:nvCxnSpPr>
        <p:spPr>
          <a:xfrm rot="10800000">
            <a:off x="7532875" y="4815475"/>
            <a:ext cx="8979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p:cSld name="CUSTOM_25">
    <p:spTree>
      <p:nvGrpSpPr>
        <p:cNvPr id="1" name="Shape 84"/>
        <p:cNvGrpSpPr/>
        <p:nvPr/>
      </p:nvGrpSpPr>
      <p:grpSpPr>
        <a:xfrm>
          <a:off x="0" y="0"/>
          <a:ext cx="0" cy="0"/>
          <a:chOff x="0" y="0"/>
          <a:chExt cx="0" cy="0"/>
        </a:xfrm>
      </p:grpSpPr>
      <p:pic>
        <p:nvPicPr>
          <p:cNvPr id="85" name="Google Shape;85;p21"/>
          <p:cNvPicPr preferRelativeResize="0"/>
          <p:nvPr/>
        </p:nvPicPr>
        <p:blipFill rotWithShape="1">
          <a:blip r:embed="rId2">
            <a:alphaModFix/>
          </a:blip>
          <a:srcRect/>
          <a:stretch/>
        </p:blipFill>
        <p:spPr>
          <a:xfrm>
            <a:off x="0" y="0"/>
            <a:ext cx="9144000" cy="5143488"/>
          </a:xfrm>
          <a:prstGeom prst="rect">
            <a:avLst/>
          </a:prstGeom>
          <a:noFill/>
          <a:ln>
            <a:noFill/>
          </a:ln>
        </p:spPr>
      </p:pic>
      <p:sp>
        <p:nvSpPr>
          <p:cNvPr id="86" name="Google Shape;86;p21"/>
          <p:cNvSpPr txBox="1">
            <a:spLocks noGrp="1"/>
          </p:cNvSpPr>
          <p:nvPr>
            <p:ph type="sldNum" idx="12"/>
          </p:nvPr>
        </p:nvSpPr>
        <p:spPr>
          <a:xfrm>
            <a:off x="8430775" y="4661875"/>
            <a:ext cx="548700" cy="307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dirty="0"/>
          </a:p>
        </p:txBody>
      </p:sp>
      <p:cxnSp>
        <p:nvCxnSpPr>
          <p:cNvPr id="87" name="Google Shape;87;p21"/>
          <p:cNvCxnSpPr/>
          <p:nvPr/>
        </p:nvCxnSpPr>
        <p:spPr>
          <a:xfrm rot="10800000">
            <a:off x="7532875" y="4815475"/>
            <a:ext cx="8979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26">
    <p:spTree>
      <p:nvGrpSpPr>
        <p:cNvPr id="1" name="Shape 88"/>
        <p:cNvGrpSpPr/>
        <p:nvPr/>
      </p:nvGrpSpPr>
      <p:grpSpPr>
        <a:xfrm>
          <a:off x="0" y="0"/>
          <a:ext cx="0" cy="0"/>
          <a:chOff x="0" y="0"/>
          <a:chExt cx="0" cy="0"/>
        </a:xfrm>
      </p:grpSpPr>
      <p:pic>
        <p:nvPicPr>
          <p:cNvPr id="89" name="Google Shape;89;p22"/>
          <p:cNvPicPr preferRelativeResize="0"/>
          <p:nvPr/>
        </p:nvPicPr>
        <p:blipFill rotWithShape="1">
          <a:blip r:embed="rId2">
            <a:alphaModFix/>
          </a:blip>
          <a:srcRect/>
          <a:stretch/>
        </p:blipFill>
        <p:spPr>
          <a:xfrm>
            <a:off x="0" y="0"/>
            <a:ext cx="9144022" cy="5143512"/>
          </a:xfrm>
          <a:prstGeom prst="rect">
            <a:avLst/>
          </a:prstGeom>
          <a:noFill/>
          <a:ln>
            <a:noFill/>
          </a:ln>
        </p:spPr>
      </p:pic>
      <p:sp>
        <p:nvSpPr>
          <p:cNvPr id="90" name="Google Shape;90;p22"/>
          <p:cNvSpPr txBox="1">
            <a:spLocks noGrp="1"/>
          </p:cNvSpPr>
          <p:nvPr>
            <p:ph type="sldNum" idx="12"/>
          </p:nvPr>
        </p:nvSpPr>
        <p:spPr>
          <a:xfrm>
            <a:off x="8430775" y="4661875"/>
            <a:ext cx="548700" cy="307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dirty="0"/>
          </a:p>
        </p:txBody>
      </p:sp>
      <p:cxnSp>
        <p:nvCxnSpPr>
          <p:cNvPr id="91" name="Google Shape;91;p22"/>
          <p:cNvCxnSpPr/>
          <p:nvPr/>
        </p:nvCxnSpPr>
        <p:spPr>
          <a:xfrm rot="10800000">
            <a:off x="7532875" y="4815475"/>
            <a:ext cx="897900" cy="0"/>
          </a:xfrm>
          <a:prstGeom prst="straightConnector1">
            <a:avLst/>
          </a:prstGeom>
          <a:noFill/>
          <a:ln w="19050" cap="flat" cmpd="sng">
            <a:solidFill>
              <a:schemeClr val="dk2"/>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
        <p:cNvGrpSpPr/>
        <p:nvPr/>
      </p:nvGrpSpPr>
      <p:grpSpPr>
        <a:xfrm>
          <a:off x="0" y="0"/>
          <a:ext cx="0" cy="0"/>
          <a:chOff x="0" y="0"/>
          <a:chExt cx="0" cy="0"/>
        </a:xfrm>
      </p:grpSpPr>
      <p:pic>
        <p:nvPicPr>
          <p:cNvPr id="39" name="Google Shape;39;p14"/>
          <p:cNvPicPr preferRelativeResize="0"/>
          <p:nvPr/>
        </p:nvPicPr>
        <p:blipFill rotWithShape="1">
          <a:blip r:embed="rId2">
            <a:alphaModFix/>
          </a:blip>
          <a:srcRect/>
          <a:stretch/>
        </p:blipFill>
        <p:spPr>
          <a:xfrm flipH="1">
            <a:off x="0" y="0"/>
            <a:ext cx="9144003" cy="5143501"/>
          </a:xfrm>
          <a:prstGeom prst="rect">
            <a:avLst/>
          </a:prstGeom>
          <a:noFill/>
          <a:ln>
            <a:noFill/>
          </a:ln>
        </p:spPr>
      </p:pic>
      <p:sp>
        <p:nvSpPr>
          <p:cNvPr id="40" name="Google Shape;40;p14"/>
          <p:cNvSpPr txBox="1">
            <a:spLocks noGrp="1"/>
          </p:cNvSpPr>
          <p:nvPr>
            <p:ph type="title"/>
          </p:nvPr>
        </p:nvSpPr>
        <p:spPr>
          <a:xfrm>
            <a:off x="4294387" y="1413901"/>
            <a:ext cx="3839100" cy="753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4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1" name="Google Shape;41;p14"/>
          <p:cNvSpPr txBox="1">
            <a:spLocks noGrp="1"/>
          </p:cNvSpPr>
          <p:nvPr>
            <p:ph type="subTitle" idx="1"/>
          </p:nvPr>
        </p:nvSpPr>
        <p:spPr>
          <a:xfrm>
            <a:off x="4294388" y="2127899"/>
            <a:ext cx="3839100" cy="1601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2" name="Google Shape;42;p14"/>
          <p:cNvSpPr txBox="1">
            <a:spLocks noGrp="1"/>
          </p:cNvSpPr>
          <p:nvPr>
            <p:ph type="sldNum" idx="12"/>
          </p:nvPr>
        </p:nvSpPr>
        <p:spPr>
          <a:xfrm>
            <a:off x="8430775" y="4661875"/>
            <a:ext cx="548700" cy="3072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1pPr>
            <a:lvl2pPr marL="0" marR="0" lvl="1"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2pPr>
            <a:lvl3pPr marL="0" marR="0" lvl="2"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3pPr>
            <a:lvl4pPr marL="0" marR="0" lvl="3"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4pPr>
            <a:lvl5pPr marL="0" marR="0" lvl="4"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5pPr>
            <a:lvl6pPr marL="0" marR="0" lvl="5"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6pPr>
            <a:lvl7pPr marL="0" marR="0" lvl="6"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7pPr>
            <a:lvl8pPr marL="0" marR="0" lvl="7"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8pPr>
            <a:lvl9pPr marL="0" marR="0" lvl="8" indent="0" algn="r">
              <a:lnSpc>
                <a:spcPct val="100000"/>
              </a:lnSpc>
              <a:spcBef>
                <a:spcPts val="0"/>
              </a:spcBef>
              <a:spcAft>
                <a:spcPts val="0"/>
              </a:spcAft>
              <a:buClr>
                <a:srgbClr val="000000"/>
              </a:buClr>
              <a:buSzPts val="1000"/>
              <a:buFont typeface="Arial"/>
              <a:buNone/>
              <a:defRPr sz="1000" b="1" i="0" u="none" strike="noStrike" cap="none">
                <a:solidFill>
                  <a:schemeClr val="dk1"/>
                </a:solidFill>
                <a:latin typeface="Poppins"/>
                <a:ea typeface="Poppins"/>
                <a:cs typeface="Poppins"/>
                <a:sym typeface="Poppins"/>
              </a:defRPr>
            </a:lvl9pPr>
          </a:lstStyle>
          <a:p>
            <a:pPr marL="0" lvl="0" indent="0" algn="r" rtl="0">
              <a:spcBef>
                <a:spcPts val="0"/>
              </a:spcBef>
              <a:spcAft>
                <a:spcPts val="0"/>
              </a:spcAft>
              <a:buNone/>
            </a:pPr>
            <a:fld id="{00000000-1234-1234-1234-123412341234}" type="slidenum">
              <a:rPr lang="en-US"/>
              <a:t>‹#›</a:t>
            </a:fld>
            <a:endParaRPr dirty="0"/>
          </a:p>
        </p:txBody>
      </p:sp>
      <p:cxnSp>
        <p:nvCxnSpPr>
          <p:cNvPr id="43" name="Google Shape;43;p14"/>
          <p:cNvCxnSpPr/>
          <p:nvPr/>
        </p:nvCxnSpPr>
        <p:spPr>
          <a:xfrm rot="10800000">
            <a:off x="7532875" y="4815475"/>
            <a:ext cx="897900" cy="0"/>
          </a:xfrm>
          <a:prstGeom prst="straightConnector1">
            <a:avLst/>
          </a:prstGeom>
          <a:noFill/>
          <a:ln w="19050"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3633971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3000"/>
              <a:buFont typeface="Poppins"/>
              <a:buNone/>
              <a:defRPr sz="3000" b="0" i="0" u="none" strike="noStrike" cap="none">
                <a:solidFill>
                  <a:schemeClr val="dk1"/>
                </a:solidFill>
                <a:latin typeface="Poppins"/>
                <a:ea typeface="Poppins"/>
                <a:cs typeface="Poppins"/>
                <a:sym typeface="Poppins"/>
              </a:defRPr>
            </a:lvl9pPr>
          </a:lstStyle>
          <a:p>
            <a:endParaRPr/>
          </a:p>
        </p:txBody>
      </p:sp>
      <p:sp>
        <p:nvSpPr>
          <p:cNvPr id="7" name="Google Shape;7;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160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160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160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160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160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160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160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1600"/>
              </a:spcBef>
              <a:spcAft>
                <a:spcPts val="160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endParaRPr/>
          </a:p>
        </p:txBody>
      </p:sp>
      <p:sp>
        <p:nvSpPr>
          <p:cNvPr id="8" name="Google Shape;8;p11"/>
          <p:cNvSpPr txBox="1">
            <a:spLocks noGrp="1"/>
          </p:cNvSpPr>
          <p:nvPr>
            <p:ph type="sldNum" idx="12"/>
          </p:nvPr>
        </p:nvSpPr>
        <p:spPr>
          <a:xfrm>
            <a:off x="8430775" y="4661875"/>
            <a:ext cx="548700" cy="3072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1"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1"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1"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1"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1"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1"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1"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1"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1"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56" r:id="rId1"/>
    <p:sldLayoutId id="2147483658" r:id="rId2"/>
    <p:sldLayoutId id="2147483659" r:id="rId3"/>
    <p:sldLayoutId id="2147483660"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Internal%20Review.pptx"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laptrinhcanban.com/en/python/nhap-mon-lap-trinh-python/gioi-thieu-python/python-la-gi/" TargetMode="External"/><Relationship Id="rId13"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5.jpeg"/><Relationship Id="rId12" Type="http://schemas.openxmlformats.org/officeDocument/2006/relationships/hyperlink" Target="https://melonicedlatte.com/machinelearning/2017/11/23/021658.html"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as.wikipedia.org/wiki/%E0%A6%9A%E0%A6%BF_%E0%A6%8F%E0%A6%9B_%E0%A6%8F%E0%A6%9B" TargetMode="External"/><Relationship Id="rId11" Type="http://schemas.openxmlformats.org/officeDocument/2006/relationships/image" Target="../media/image17.png"/><Relationship Id="rId5" Type="http://schemas.openxmlformats.org/officeDocument/2006/relationships/image" Target="../media/image14.png"/><Relationship Id="rId10" Type="http://schemas.openxmlformats.org/officeDocument/2006/relationships/hyperlink" Target="https://devopedia.org/tensorflow" TargetMode="External"/><Relationship Id="rId4" Type="http://schemas.openxmlformats.org/officeDocument/2006/relationships/hyperlink" Target="https://ru.wikipedia.org/wiki/HTML" TargetMode="External"/><Relationship Id="rId9" Type="http://schemas.openxmlformats.org/officeDocument/2006/relationships/image" Target="../media/image16.jpg"/><Relationship Id="rId14" Type="http://schemas.openxmlformats.org/officeDocument/2006/relationships/hyperlink" Target="https://embarcados.com.br/opencv-2-4-9-qt5-ubunt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97C6470-369F-6F11-1CF8-F753886BB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z="1200" smtClean="0"/>
              <a:t>1</a:t>
            </a:fld>
            <a:endParaRPr lang="en-US" sz="1200" dirty="0"/>
          </a:p>
        </p:txBody>
      </p:sp>
      <p:sp>
        <p:nvSpPr>
          <p:cNvPr id="8" name="TextBox 7">
            <a:extLst>
              <a:ext uri="{FF2B5EF4-FFF2-40B4-BE49-F238E27FC236}">
                <a16:creationId xmlns:a16="http://schemas.microsoft.com/office/drawing/2014/main" id="{567B4E80-4DC7-56F5-D9B2-390DD1C3CAC6}"/>
              </a:ext>
            </a:extLst>
          </p:cNvPr>
          <p:cNvSpPr txBox="1"/>
          <p:nvPr/>
        </p:nvSpPr>
        <p:spPr>
          <a:xfrm>
            <a:off x="530087" y="1799554"/>
            <a:ext cx="7765773" cy="892552"/>
          </a:xfrm>
          <a:prstGeom prst="rect">
            <a:avLst/>
          </a:prstGeom>
          <a:noFill/>
        </p:spPr>
        <p:txBody>
          <a:bodyPr wrap="square" rtlCol="0">
            <a:spAutoFit/>
          </a:bodyPr>
          <a:lstStyle/>
          <a:p>
            <a:pPr algn="ctr"/>
            <a:r>
              <a:rPr lang="en-US" sz="3600" b="1" dirty="0">
                <a:solidFill>
                  <a:srgbClr val="00B0F0"/>
                </a:solidFill>
              </a:rPr>
              <a:t>Cardio</a:t>
            </a:r>
            <a:r>
              <a:rPr lang="en-US" sz="3600" b="1" dirty="0">
                <a:solidFill>
                  <a:srgbClr val="E9A137"/>
                </a:solidFill>
              </a:rPr>
              <a:t>Care</a:t>
            </a:r>
            <a:r>
              <a:rPr lang="en-US" sz="3600" b="1" dirty="0">
                <a:solidFill>
                  <a:schemeClr val="tx1"/>
                </a:solidFill>
              </a:rPr>
              <a:t> </a:t>
            </a:r>
          </a:p>
          <a:p>
            <a:pPr algn="ctr"/>
            <a:r>
              <a:rPr lang="en-US" sz="1600" b="1" dirty="0">
                <a:solidFill>
                  <a:schemeClr val="tx1"/>
                </a:solidFill>
              </a:rPr>
              <a:t>Early Detection and Diagnosis of Heart Disease</a:t>
            </a:r>
            <a:endParaRPr lang="en-IN" sz="3600" b="1" dirty="0">
              <a:solidFill>
                <a:schemeClr val="tx1"/>
              </a:solidFill>
            </a:endParaRPr>
          </a:p>
        </p:txBody>
      </p:sp>
      <p:sp>
        <p:nvSpPr>
          <p:cNvPr id="22" name="Freeform 2">
            <a:extLst>
              <a:ext uri="{FF2B5EF4-FFF2-40B4-BE49-F238E27FC236}">
                <a16:creationId xmlns:a16="http://schemas.microsoft.com/office/drawing/2014/main" id="{2942B65D-FD8E-C503-0381-D1D2525D33F6}"/>
              </a:ext>
            </a:extLst>
          </p:cNvPr>
          <p:cNvSpPr/>
          <p:nvPr/>
        </p:nvSpPr>
        <p:spPr>
          <a:xfrm>
            <a:off x="4019612" y="403286"/>
            <a:ext cx="1104775" cy="1312692"/>
          </a:xfrm>
          <a:custGeom>
            <a:avLst/>
            <a:gdLst/>
            <a:ahLst/>
            <a:cxnLst/>
            <a:rect l="l" t="t" r="r" b="b"/>
            <a:pathLst>
              <a:path w="1692713" h="2115270">
                <a:moveTo>
                  <a:pt x="0" y="0"/>
                </a:moveTo>
                <a:lnTo>
                  <a:pt x="1692714" y="0"/>
                </a:lnTo>
                <a:lnTo>
                  <a:pt x="1692714" y="2115270"/>
                </a:lnTo>
                <a:lnTo>
                  <a:pt x="0" y="2115270"/>
                </a:lnTo>
                <a:lnTo>
                  <a:pt x="0" y="0"/>
                </a:lnTo>
                <a:close/>
              </a:path>
            </a:pathLst>
          </a:custGeom>
          <a:blipFill>
            <a:blip r:embed="rId2"/>
            <a:stretch>
              <a:fillRect/>
            </a:stretch>
          </a:blipFill>
        </p:spPr>
      </p:sp>
      <p:sp>
        <p:nvSpPr>
          <p:cNvPr id="24" name="TextBox 23">
            <a:extLst>
              <a:ext uri="{FF2B5EF4-FFF2-40B4-BE49-F238E27FC236}">
                <a16:creationId xmlns:a16="http://schemas.microsoft.com/office/drawing/2014/main" id="{C221CA19-B55C-D35E-0E36-81495A963E17}"/>
              </a:ext>
            </a:extLst>
          </p:cNvPr>
          <p:cNvSpPr txBox="1"/>
          <p:nvPr/>
        </p:nvSpPr>
        <p:spPr>
          <a:xfrm>
            <a:off x="728870" y="3098860"/>
            <a:ext cx="2782956" cy="1492716"/>
          </a:xfrm>
          <a:prstGeom prst="rect">
            <a:avLst/>
          </a:prstGeom>
          <a:noFill/>
        </p:spPr>
        <p:txBody>
          <a:bodyPr wrap="square" rtlCol="0">
            <a:spAutoFit/>
          </a:bodyPr>
          <a:lstStyle/>
          <a:p>
            <a:pPr algn="ctr">
              <a:lnSpc>
                <a:spcPct val="150000"/>
              </a:lnSpc>
            </a:pPr>
            <a:r>
              <a:rPr lang="en-US" sz="1600" b="1" u="sng" dirty="0">
                <a:latin typeface="Times New Roman" panose="02020603050405020304" pitchFamily="18" charset="0"/>
                <a:cs typeface="Times New Roman" panose="02020603050405020304" pitchFamily="18" charset="0"/>
              </a:rPr>
              <a:t>Project Guide:</a:t>
            </a:r>
            <a:endParaRPr lang="en-US" sz="1600" dirty="0"/>
          </a:p>
          <a:p>
            <a:r>
              <a:rPr lang="en-US" dirty="0">
                <a:latin typeface="Times New Roman" panose="02020603050405020304" pitchFamily="18" charset="0"/>
                <a:ea typeface="Calibri" panose="020F0502020204030204" pitchFamily="34" charset="0"/>
                <a:cs typeface="Gautami" panose="020B0502040204020203" pitchFamily="34" charset="0"/>
              </a:rPr>
              <a:t>Sri. B. Ramana</a:t>
            </a:r>
          </a:p>
          <a:p>
            <a:r>
              <a:rPr lang="en-US" dirty="0">
                <a:latin typeface="Times New Roman" panose="02020603050405020304" pitchFamily="18" charset="0"/>
                <a:ea typeface="Calibri" panose="020F0502020204030204" pitchFamily="34" charset="0"/>
                <a:cs typeface="Gautami" panose="020B0502040204020203" pitchFamily="34" charset="0"/>
              </a:rPr>
              <a:t>Assistant Professor,</a:t>
            </a:r>
          </a:p>
          <a:p>
            <a:r>
              <a:rPr lang="en-US" dirty="0">
                <a:latin typeface="Times New Roman" panose="02020603050405020304" pitchFamily="18" charset="0"/>
                <a:ea typeface="Calibri" panose="020F0502020204030204" pitchFamily="34" charset="0"/>
                <a:cs typeface="Gautami" panose="020B0502040204020203" pitchFamily="34" charset="0"/>
              </a:rPr>
              <a:t>CSE Department</a:t>
            </a:r>
          </a:p>
          <a:p>
            <a:r>
              <a:rPr lang="en-US" dirty="0">
                <a:latin typeface="Times New Roman" panose="02020603050405020304" pitchFamily="18" charset="0"/>
                <a:ea typeface="Calibri" panose="020F0502020204030204" pitchFamily="34" charset="0"/>
                <a:cs typeface="Gautami" panose="020B0502040204020203" pitchFamily="34" charset="0"/>
              </a:rPr>
              <a:t>G Pulla Reddy Engineering College</a:t>
            </a:r>
          </a:p>
          <a:p>
            <a:endParaRPr lang="en-IN" sz="1100" dirty="0"/>
          </a:p>
        </p:txBody>
      </p:sp>
      <p:sp>
        <p:nvSpPr>
          <p:cNvPr id="25" name="TextBox 24">
            <a:extLst>
              <a:ext uri="{FF2B5EF4-FFF2-40B4-BE49-F238E27FC236}">
                <a16:creationId xmlns:a16="http://schemas.microsoft.com/office/drawing/2014/main" id="{89B8DAA0-5179-2CF8-9C4F-8B4CD6B02D11}"/>
              </a:ext>
            </a:extLst>
          </p:cNvPr>
          <p:cNvSpPr txBox="1"/>
          <p:nvPr/>
        </p:nvSpPr>
        <p:spPr>
          <a:xfrm>
            <a:off x="5592416" y="3169159"/>
            <a:ext cx="2922105" cy="1015663"/>
          </a:xfrm>
          <a:prstGeom prst="rect">
            <a:avLst/>
          </a:prstGeom>
          <a:noFill/>
        </p:spPr>
        <p:txBody>
          <a:bodyPr wrap="square" rtlCol="0">
            <a:spAutoFit/>
          </a:bodyPr>
          <a:lstStyle/>
          <a:p>
            <a:pPr algn="ctr">
              <a:lnSpc>
                <a:spcPct val="150000"/>
              </a:lnSpc>
            </a:pPr>
            <a:r>
              <a:rPr lang="en-US" sz="1600" b="1" u="sng" dirty="0">
                <a:latin typeface="Times New Roman" panose="02020603050405020304" pitchFamily="18" charset="0"/>
                <a:cs typeface="Times New Roman" panose="02020603050405020304" pitchFamily="18" charset="0"/>
              </a:rPr>
              <a:t>Batch CSE – B20:</a:t>
            </a:r>
            <a:endParaRPr lang="en-US" sz="1600" dirty="0"/>
          </a:p>
          <a:p>
            <a:r>
              <a:rPr lang="en-IN" sz="1200" dirty="0">
                <a:latin typeface="Times New Roman" panose="02020603050405020304" pitchFamily="18" charset="0"/>
                <a:cs typeface="Times New Roman" panose="02020603050405020304" pitchFamily="18" charset="0"/>
              </a:rPr>
              <a:t>Mitta Mahesh Reddy – 219X5A05L2</a:t>
            </a:r>
          </a:p>
          <a:p>
            <a:r>
              <a:rPr lang="en-IN" sz="1200" dirty="0" err="1">
                <a:latin typeface="Times New Roman" panose="02020603050405020304" pitchFamily="18" charset="0"/>
                <a:cs typeface="Times New Roman" panose="02020603050405020304" pitchFamily="18" charset="0"/>
              </a:rPr>
              <a:t>Chintha</a:t>
            </a:r>
            <a:r>
              <a:rPr lang="en-IN" sz="1200" dirty="0">
                <a:latin typeface="Times New Roman" panose="02020603050405020304" pitchFamily="18" charset="0"/>
                <a:cs typeface="Times New Roman" panose="02020603050405020304" pitchFamily="18" charset="0"/>
              </a:rPr>
              <a:t> Lakshmi Narayana – 219X5A05L4</a:t>
            </a:r>
          </a:p>
          <a:p>
            <a:r>
              <a:rPr lang="en-IN" sz="1200" dirty="0">
                <a:latin typeface="Times New Roman" panose="02020603050405020304" pitchFamily="18" charset="0"/>
                <a:cs typeface="Times New Roman" panose="02020603050405020304" pitchFamily="18" charset="0"/>
              </a:rPr>
              <a:t>Shaik Mohammad Adil – 199X1A05B9</a:t>
            </a:r>
          </a:p>
        </p:txBody>
      </p:sp>
    </p:spTree>
    <p:extLst>
      <p:ext uri="{BB962C8B-B14F-4D97-AF65-F5344CB8AC3E}">
        <p14:creationId xmlns:p14="http://schemas.microsoft.com/office/powerpoint/2010/main" val="4147543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131B950-C191-3DF1-B2C3-515DB284BA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pic>
        <p:nvPicPr>
          <p:cNvPr id="5" name="Picture 4">
            <a:extLst>
              <a:ext uri="{FF2B5EF4-FFF2-40B4-BE49-F238E27FC236}">
                <a16:creationId xmlns:a16="http://schemas.microsoft.com/office/drawing/2014/main" id="{739C1552-4A76-3E8C-6C69-4D6BB3CFAE38}"/>
              </a:ext>
            </a:extLst>
          </p:cNvPr>
          <p:cNvPicPr>
            <a:picLocks noChangeAspect="1"/>
          </p:cNvPicPr>
          <p:nvPr/>
        </p:nvPicPr>
        <p:blipFill>
          <a:blip r:embed="rId2"/>
          <a:stretch>
            <a:fillRect/>
          </a:stretch>
        </p:blipFill>
        <p:spPr>
          <a:xfrm>
            <a:off x="1295129" y="1553397"/>
            <a:ext cx="6416582" cy="3108478"/>
          </a:xfrm>
          <a:prstGeom prst="rect">
            <a:avLst/>
          </a:prstGeom>
        </p:spPr>
      </p:pic>
      <p:graphicFrame>
        <p:nvGraphicFramePr>
          <p:cNvPr id="3" name="Diagram 2">
            <a:extLst>
              <a:ext uri="{FF2B5EF4-FFF2-40B4-BE49-F238E27FC236}">
                <a16:creationId xmlns:a16="http://schemas.microsoft.com/office/drawing/2014/main" id="{1F53DBD6-08C8-B715-9B1C-2ADDC5AB44A6}"/>
              </a:ext>
            </a:extLst>
          </p:cNvPr>
          <p:cNvGraphicFramePr/>
          <p:nvPr>
            <p:extLst>
              <p:ext uri="{D42A27DB-BD31-4B8C-83A1-F6EECF244321}">
                <p14:modId xmlns:p14="http://schemas.microsoft.com/office/powerpoint/2010/main" val="880642823"/>
              </p:ext>
            </p:extLst>
          </p:nvPr>
        </p:nvGraphicFramePr>
        <p:xfrm>
          <a:off x="-182880" y="160020"/>
          <a:ext cx="3992880" cy="1265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68923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67036F-ECA2-7799-39CD-E71F861AD1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pic>
        <p:nvPicPr>
          <p:cNvPr id="4" name="Picture 3">
            <a:extLst>
              <a:ext uri="{FF2B5EF4-FFF2-40B4-BE49-F238E27FC236}">
                <a16:creationId xmlns:a16="http://schemas.microsoft.com/office/drawing/2014/main" id="{0B60EFC5-742F-3F4A-8211-DC7642C2B25A}"/>
              </a:ext>
            </a:extLst>
          </p:cNvPr>
          <p:cNvPicPr>
            <a:picLocks noChangeAspect="1"/>
          </p:cNvPicPr>
          <p:nvPr/>
        </p:nvPicPr>
        <p:blipFill>
          <a:blip r:embed="rId2"/>
          <a:stretch>
            <a:fillRect/>
          </a:stretch>
        </p:blipFill>
        <p:spPr>
          <a:xfrm>
            <a:off x="725747" y="616601"/>
            <a:ext cx="4313456" cy="2084762"/>
          </a:xfrm>
          <a:prstGeom prst="rect">
            <a:avLst/>
          </a:prstGeom>
        </p:spPr>
      </p:pic>
      <p:sp>
        <p:nvSpPr>
          <p:cNvPr id="5" name="TextBox 4">
            <a:extLst>
              <a:ext uri="{FF2B5EF4-FFF2-40B4-BE49-F238E27FC236}">
                <a16:creationId xmlns:a16="http://schemas.microsoft.com/office/drawing/2014/main" id="{257E77E0-3B1A-F2A5-D85F-4342A4DD1BC9}"/>
              </a:ext>
            </a:extLst>
          </p:cNvPr>
          <p:cNvSpPr txBox="1"/>
          <p:nvPr/>
        </p:nvSpPr>
        <p:spPr>
          <a:xfrm>
            <a:off x="5878595" y="1385695"/>
            <a:ext cx="3100880" cy="338554"/>
          </a:xfrm>
          <a:prstGeom prst="rect">
            <a:avLst/>
          </a:prstGeom>
          <a:noFill/>
        </p:spPr>
        <p:txBody>
          <a:bodyPr wrap="square" rtlCol="0">
            <a:spAutoFit/>
          </a:bodyPr>
          <a:lstStyle/>
          <a:p>
            <a:r>
              <a:rPr lang="en-US" sz="1600" b="1" dirty="0"/>
              <a:t>Landing Page</a:t>
            </a:r>
            <a:endParaRPr lang="en-IN" sz="1600" b="1" dirty="0"/>
          </a:p>
        </p:txBody>
      </p:sp>
      <p:pic>
        <p:nvPicPr>
          <p:cNvPr id="7" name="Picture 6">
            <a:extLst>
              <a:ext uri="{FF2B5EF4-FFF2-40B4-BE49-F238E27FC236}">
                <a16:creationId xmlns:a16="http://schemas.microsoft.com/office/drawing/2014/main" id="{033C37D8-A872-29A3-9F99-077754626F84}"/>
              </a:ext>
            </a:extLst>
          </p:cNvPr>
          <p:cNvPicPr>
            <a:picLocks noChangeAspect="1"/>
          </p:cNvPicPr>
          <p:nvPr/>
        </p:nvPicPr>
        <p:blipFill>
          <a:blip r:embed="rId3"/>
          <a:stretch>
            <a:fillRect/>
          </a:stretch>
        </p:blipFill>
        <p:spPr>
          <a:xfrm>
            <a:off x="3929397" y="2743155"/>
            <a:ext cx="4452730" cy="2148553"/>
          </a:xfrm>
          <a:prstGeom prst="rect">
            <a:avLst/>
          </a:prstGeom>
        </p:spPr>
      </p:pic>
      <p:sp>
        <p:nvSpPr>
          <p:cNvPr id="8" name="TextBox 7">
            <a:extLst>
              <a:ext uri="{FF2B5EF4-FFF2-40B4-BE49-F238E27FC236}">
                <a16:creationId xmlns:a16="http://schemas.microsoft.com/office/drawing/2014/main" id="{74E78EB5-5CB4-8929-47B1-117A1484CA67}"/>
              </a:ext>
            </a:extLst>
          </p:cNvPr>
          <p:cNvSpPr txBox="1"/>
          <p:nvPr/>
        </p:nvSpPr>
        <p:spPr>
          <a:xfrm>
            <a:off x="1333722" y="3632765"/>
            <a:ext cx="3097505" cy="369332"/>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Prediction Page</a:t>
            </a:r>
            <a:endParaRPr lang="en-IN"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05422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A62535D-622D-D283-7A97-7B16254D76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dirty="0"/>
          </a:p>
        </p:txBody>
      </p:sp>
      <p:pic>
        <p:nvPicPr>
          <p:cNvPr id="3" name="Picture 2">
            <a:extLst>
              <a:ext uri="{FF2B5EF4-FFF2-40B4-BE49-F238E27FC236}">
                <a16:creationId xmlns:a16="http://schemas.microsoft.com/office/drawing/2014/main" id="{765505B2-BDD8-8347-D8A7-7CE3EF9F373A}"/>
              </a:ext>
            </a:extLst>
          </p:cNvPr>
          <p:cNvPicPr>
            <a:picLocks noChangeAspect="1"/>
          </p:cNvPicPr>
          <p:nvPr/>
        </p:nvPicPr>
        <p:blipFill>
          <a:blip r:embed="rId2"/>
          <a:stretch>
            <a:fillRect/>
          </a:stretch>
        </p:blipFill>
        <p:spPr>
          <a:xfrm>
            <a:off x="811209" y="1474387"/>
            <a:ext cx="7399661" cy="1905165"/>
          </a:xfrm>
          <a:prstGeom prst="rect">
            <a:avLst/>
          </a:prstGeom>
        </p:spPr>
      </p:pic>
      <p:graphicFrame>
        <p:nvGraphicFramePr>
          <p:cNvPr id="4" name="Diagram 3">
            <a:extLst>
              <a:ext uri="{FF2B5EF4-FFF2-40B4-BE49-F238E27FC236}">
                <a16:creationId xmlns:a16="http://schemas.microsoft.com/office/drawing/2014/main" id="{268BCF7A-1324-9E41-C2A7-95801005856A}"/>
              </a:ext>
            </a:extLst>
          </p:cNvPr>
          <p:cNvGraphicFramePr/>
          <p:nvPr>
            <p:extLst>
              <p:ext uri="{D42A27DB-BD31-4B8C-83A1-F6EECF244321}">
                <p14:modId xmlns:p14="http://schemas.microsoft.com/office/powerpoint/2010/main" val="374789390"/>
              </p:ext>
            </p:extLst>
          </p:nvPr>
        </p:nvGraphicFramePr>
        <p:xfrm>
          <a:off x="-358140" y="250190"/>
          <a:ext cx="3550920" cy="11595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2E1AC235-980C-F06A-34A0-351E5CAC9DAC}"/>
              </a:ext>
            </a:extLst>
          </p:cNvPr>
          <p:cNvSpPr txBox="1"/>
          <p:nvPr/>
        </p:nvSpPr>
        <p:spPr>
          <a:xfrm>
            <a:off x="3192780" y="3810000"/>
            <a:ext cx="1875835" cy="307777"/>
          </a:xfrm>
          <a:prstGeom prst="rect">
            <a:avLst/>
          </a:prstGeom>
          <a:noFill/>
        </p:spPr>
        <p:txBody>
          <a:bodyPr wrap="none" rtlCol="0">
            <a:spAutoFit/>
          </a:bodyPr>
          <a:lstStyle/>
          <a:p>
            <a:r>
              <a:rPr lang="en-US" b="1" dirty="0"/>
              <a:t>Test Accuracy: </a:t>
            </a:r>
            <a:r>
              <a:rPr lang="en-US" dirty="0"/>
              <a:t>99%</a:t>
            </a:r>
            <a:endParaRPr lang="en-IN" dirty="0"/>
          </a:p>
        </p:txBody>
      </p:sp>
    </p:spTree>
    <p:extLst>
      <p:ext uri="{BB962C8B-B14F-4D97-AF65-F5344CB8AC3E}">
        <p14:creationId xmlns:p14="http://schemas.microsoft.com/office/powerpoint/2010/main" val="3276559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B27D92-A639-D28A-0F18-77604E91F4B6}"/>
              </a:ext>
            </a:extLst>
          </p:cNvPr>
          <p:cNvSpPr>
            <a:spLocks noGrp="1"/>
          </p:cNvSpPr>
          <p:nvPr>
            <p:ph type="title"/>
          </p:nvPr>
        </p:nvSpPr>
        <p:spPr/>
        <p:txBody>
          <a:bodyPr/>
          <a:lstStyle/>
          <a:p>
            <a:br>
              <a:rPr lang="en-US" dirty="0"/>
            </a:br>
            <a:endParaRPr lang="en-IN" dirty="0"/>
          </a:p>
        </p:txBody>
      </p:sp>
      <p:sp>
        <p:nvSpPr>
          <p:cNvPr id="7" name="Slide Number Placeholder 6">
            <a:extLst>
              <a:ext uri="{FF2B5EF4-FFF2-40B4-BE49-F238E27FC236}">
                <a16:creationId xmlns:a16="http://schemas.microsoft.com/office/drawing/2014/main" id="{BA62535D-622D-D283-7A97-7B16254D76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dirty="0"/>
          </a:p>
        </p:txBody>
      </p:sp>
      <p:sp>
        <p:nvSpPr>
          <p:cNvPr id="8" name="TextBox 7">
            <a:extLst>
              <a:ext uri="{FF2B5EF4-FFF2-40B4-BE49-F238E27FC236}">
                <a16:creationId xmlns:a16="http://schemas.microsoft.com/office/drawing/2014/main" id="{B184A0C5-7871-E492-1BDB-7A6CC363F964}"/>
              </a:ext>
            </a:extLst>
          </p:cNvPr>
          <p:cNvSpPr txBox="1"/>
          <p:nvPr/>
        </p:nvSpPr>
        <p:spPr>
          <a:xfrm>
            <a:off x="720000" y="1264443"/>
            <a:ext cx="7710775" cy="199266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conclusion, the utilization of deep learning, particularly convolutional neural networks (CNNs), presents a transformative approach to early detection and diagnosis of heart disease, exhibiting superior performance compared to traditional methods.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This innovative paradigm not only enables individualized risk assessments and timely interventions but also promises to alleviate the burden on healthcare systems, ultimately leading to improved patient outcomes and enhanced healthcare efficacy.</a:t>
            </a:r>
            <a:endParaRPr lang="en-IN" dirty="0">
              <a:latin typeface="Times New Roman" panose="02020603050405020304" pitchFamily="18" charset="0"/>
              <a:cs typeface="Times New Roman" panose="02020603050405020304" pitchFamily="18" charset="0"/>
            </a:endParaRPr>
          </a:p>
        </p:txBody>
      </p:sp>
      <p:sp>
        <p:nvSpPr>
          <p:cNvPr id="2" name="Arrow: Chevron 1">
            <a:extLst>
              <a:ext uri="{FF2B5EF4-FFF2-40B4-BE49-F238E27FC236}">
                <a16:creationId xmlns:a16="http://schemas.microsoft.com/office/drawing/2014/main" id="{1FFF3A30-7AB1-72B5-046E-1ABC06F9D447}"/>
              </a:ext>
            </a:extLst>
          </p:cNvPr>
          <p:cNvSpPr/>
          <p:nvPr/>
        </p:nvSpPr>
        <p:spPr>
          <a:xfrm>
            <a:off x="-694808" y="376762"/>
            <a:ext cx="2829616" cy="600261"/>
          </a:xfrm>
          <a:prstGeom prst="chevron">
            <a:avLst/>
          </a:prstGeom>
          <a:solidFill>
            <a:schemeClr val="accent1">
              <a:lumMod val="20000"/>
              <a:lumOff val="8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pPr algn="r">
              <a:lnSpc>
                <a:spcPct val="150000"/>
              </a:lnSpc>
            </a:pPr>
            <a:r>
              <a:rPr lang="en-US" sz="2000" b="1" dirty="0">
                <a:solidFill>
                  <a:schemeClr val="tx1"/>
                </a:solidFill>
                <a:latin typeface="Times New Roman" panose="02020603050405020304" pitchFamily="18" charset="0"/>
                <a:cs typeface="Times New Roman" panose="02020603050405020304" pitchFamily="18" charset="0"/>
              </a:rPr>
              <a:t>Conclusion</a:t>
            </a:r>
            <a:endParaRPr lang="en-US" sz="2000" b="1"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3228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B2F6CCD-9C3B-7183-8433-3B61493A68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dirty="0"/>
          </a:p>
        </p:txBody>
      </p:sp>
      <p:sp>
        <p:nvSpPr>
          <p:cNvPr id="8" name="TextBox 7">
            <a:extLst>
              <a:ext uri="{FF2B5EF4-FFF2-40B4-BE49-F238E27FC236}">
                <a16:creationId xmlns:a16="http://schemas.microsoft.com/office/drawing/2014/main" id="{69EFBE9E-4625-8D60-BFA4-6CC22BDE6CB5}"/>
              </a:ext>
            </a:extLst>
          </p:cNvPr>
          <p:cNvSpPr txBox="1"/>
          <p:nvPr/>
        </p:nvSpPr>
        <p:spPr>
          <a:xfrm>
            <a:off x="442837" y="1300162"/>
            <a:ext cx="8258325" cy="2108269"/>
          </a:xfrm>
          <a:prstGeom prst="rect">
            <a:avLst/>
          </a:prstGeom>
          <a:noFill/>
        </p:spPr>
        <p:txBody>
          <a:bodyPr wrap="square" rtlCol="0">
            <a:spAutoFit/>
          </a:bodyPr>
          <a:lstStyle/>
          <a:p>
            <a:pPr marL="342900" marR="91440" lvl="0" indent="-342900" algn="just">
              <a:lnSpc>
                <a:spcPct val="150000"/>
              </a:lnSpc>
              <a:spcAft>
                <a:spcPts val="1000"/>
              </a:spcAft>
              <a:buFont typeface="+mj-lt"/>
              <a:buAutoNum type="arabicPeriod"/>
            </a:pPr>
            <a:r>
              <a:rPr lang="en-US" sz="1200" dirty="0">
                <a:effectLst/>
                <a:latin typeface="Times New Roman" panose="02020603050405020304" pitchFamily="18" charset="0"/>
                <a:ea typeface="Calibri" panose="020F0502020204030204" pitchFamily="34" charset="0"/>
              </a:rPr>
              <a:t>Prabhu, </a:t>
            </a:r>
            <a:r>
              <a:rPr lang="en-US" sz="1200" dirty="0" err="1">
                <a:effectLst/>
                <a:latin typeface="Times New Roman" panose="02020603050405020304" pitchFamily="18" charset="0"/>
                <a:ea typeface="Calibri" panose="020F0502020204030204" pitchFamily="34" charset="0"/>
              </a:rPr>
              <a:t>Ramaprabha</a:t>
            </a:r>
            <a:r>
              <a:rPr lang="en-US" sz="1200" dirty="0">
                <a:effectLst/>
                <a:latin typeface="Times New Roman" panose="02020603050405020304" pitchFamily="18" charset="0"/>
                <a:ea typeface="Calibri" panose="020F0502020204030204" pitchFamily="34" charset="0"/>
              </a:rPr>
              <a:t>; et al: Study of ECG Analysis based Cardiac Disease Prediction using Deep Learning Techniques </a:t>
            </a:r>
            <a:endParaRPr lang="en-IN" sz="1200" dirty="0">
              <a:effectLst/>
              <a:latin typeface="Calibri" panose="020F0502020204030204" pitchFamily="34" charset="0"/>
              <a:ea typeface="Calibri" panose="020F0502020204030204" pitchFamily="34" charset="0"/>
            </a:endParaRPr>
          </a:p>
          <a:p>
            <a:pPr marL="342900" marR="91440" lvl="0" indent="-342900" algn="just">
              <a:lnSpc>
                <a:spcPct val="150000"/>
              </a:lnSpc>
              <a:spcAft>
                <a:spcPts val="1000"/>
              </a:spcAft>
              <a:buFont typeface="+mj-lt"/>
              <a:buAutoNum type="arabicPeriod"/>
            </a:pPr>
            <a:r>
              <a:rPr lang="en-US" sz="1200" dirty="0" err="1">
                <a:effectLst/>
                <a:latin typeface="Times New Roman" panose="02020603050405020304" pitchFamily="18" charset="0"/>
                <a:ea typeface="Calibri" panose="020F0502020204030204" pitchFamily="34" charset="0"/>
              </a:rPr>
              <a:t>Awais</a:t>
            </a:r>
            <a:r>
              <a:rPr lang="en-US" sz="1200" dirty="0">
                <a:effectLst/>
                <a:latin typeface="Times New Roman" panose="02020603050405020304" pitchFamily="18" charset="0"/>
                <a:ea typeface="Calibri" panose="020F0502020204030204" pitchFamily="34" charset="0"/>
              </a:rPr>
              <a:t>, Zahid; et al: Prediction of Heart Disease Using Deep Convolutional Neural Networks.</a:t>
            </a:r>
          </a:p>
          <a:p>
            <a:pPr marL="342900" marR="91440" lvl="0" indent="-342900" algn="just">
              <a:lnSpc>
                <a:spcPct val="150000"/>
              </a:lnSpc>
              <a:spcAft>
                <a:spcPts val="1000"/>
              </a:spcAft>
              <a:buFont typeface="+mj-lt"/>
              <a:buAutoNum type="arabicPeriod"/>
            </a:pPr>
            <a:r>
              <a:rPr lang="en-IN" sz="1200" dirty="0">
                <a:latin typeface="Times New Roman" panose="02020603050405020304" pitchFamily="18" charset="0"/>
                <a:cs typeface="Times New Roman" panose="02020603050405020304" pitchFamily="18" charset="0"/>
              </a:rPr>
              <a:t>Shaimaa Mahmoud, Mohamed Gaber, Gamal Farouk, Arabi </a:t>
            </a:r>
            <a:r>
              <a:rPr lang="en-IN" sz="1200" dirty="0" err="1">
                <a:latin typeface="Times New Roman" panose="02020603050405020304" pitchFamily="18" charset="0"/>
                <a:cs typeface="Times New Roman" panose="02020603050405020304" pitchFamily="18" charset="0"/>
              </a:rPr>
              <a:t>Keshk</a:t>
            </a:r>
            <a:r>
              <a:rPr lang="en-IN" sz="1200" dirty="0">
                <a:latin typeface="Times New Roman" panose="02020603050405020304" pitchFamily="18" charset="0"/>
                <a:cs typeface="Times New Roman" panose="02020603050405020304" pitchFamily="18" charset="0"/>
              </a:rPr>
              <a:t>, "Heart Disease Prediction Using Modified Version of LeNet-5 Model", International Journal of Intelligent Systems and Applications(IJISA), Vol.14, No.6, pp.1-12, 2022. DOI:10.5815/ijisa.2022.06.01</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n-IN" sz="1600" b="0" i="0" dirty="0">
              <a:solidFill>
                <a:schemeClr val="tx1"/>
              </a:solidFill>
              <a:effectLst/>
              <a:latin typeface="Times New Roman" panose="02020603050405020304" pitchFamily="18" charset="0"/>
              <a:cs typeface="Times New Roman" panose="02020603050405020304" pitchFamily="18" charset="0"/>
            </a:endParaRPr>
          </a:p>
        </p:txBody>
      </p:sp>
      <p:sp>
        <p:nvSpPr>
          <p:cNvPr id="4" name="Arrow: Chevron 3">
            <a:extLst>
              <a:ext uri="{FF2B5EF4-FFF2-40B4-BE49-F238E27FC236}">
                <a16:creationId xmlns:a16="http://schemas.microsoft.com/office/drawing/2014/main" id="{2C858E57-13ED-7D94-2422-5009C59659A6}"/>
              </a:ext>
            </a:extLst>
          </p:cNvPr>
          <p:cNvSpPr/>
          <p:nvPr/>
        </p:nvSpPr>
        <p:spPr>
          <a:xfrm>
            <a:off x="-694808" y="376762"/>
            <a:ext cx="2829616" cy="600261"/>
          </a:xfrm>
          <a:prstGeom prst="chevron">
            <a:avLst/>
          </a:prstGeom>
          <a:solidFill>
            <a:schemeClr val="accent1">
              <a:lumMod val="20000"/>
              <a:lumOff val="8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pPr algn="r">
              <a:lnSpc>
                <a:spcPct val="150000"/>
              </a:lnSpc>
            </a:pPr>
            <a:r>
              <a:rPr lang="en-US" sz="2000" b="1" dirty="0">
                <a:solidFill>
                  <a:schemeClr val="tx1"/>
                </a:solidFill>
                <a:latin typeface="Times New Roman" panose="02020603050405020304" pitchFamily="18" charset="0"/>
                <a:cs typeface="Times New Roman" panose="02020603050405020304" pitchFamily="18" charset="0"/>
              </a:rPr>
              <a:t>References</a:t>
            </a:r>
            <a:endParaRPr lang="en-US" sz="2000" b="1"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4672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1D11E3C-A7FD-0477-187E-3562B8D6EC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dirty="0"/>
          </a:p>
        </p:txBody>
      </p:sp>
      <p:sp>
        <p:nvSpPr>
          <p:cNvPr id="8" name="Rectangle 7">
            <a:extLst>
              <a:ext uri="{FF2B5EF4-FFF2-40B4-BE49-F238E27FC236}">
                <a16:creationId xmlns:a16="http://schemas.microsoft.com/office/drawing/2014/main" id="{7CC21694-650C-7CDB-97D6-E0D3F86FB903}"/>
              </a:ext>
            </a:extLst>
          </p:cNvPr>
          <p:cNvSpPr/>
          <p:nvPr/>
        </p:nvSpPr>
        <p:spPr>
          <a:xfrm>
            <a:off x="2873458" y="2110085"/>
            <a:ext cx="3397084" cy="923330"/>
          </a:xfrm>
          <a:prstGeom prst="rect">
            <a:avLst/>
          </a:prstGeom>
          <a:noFill/>
        </p:spPr>
        <p:txBody>
          <a:bodyPr wrap="none" lIns="91440" tIns="45720" rIns="91440" bIns="45720">
            <a:spAutoFit/>
            <a:scene3d>
              <a:camera prst="orthographicFront"/>
              <a:lightRig rig="threePt" dir="t"/>
            </a:scene3d>
            <a:sp3d extrusionH="57150" prstMaterial="matte">
              <a:bevelT h="25400" prst="softRound"/>
            </a:sp3d>
          </a:bodyPr>
          <a:lstStyle/>
          <a:p>
            <a:pPr algn="ctr"/>
            <a:r>
              <a:rPr lang="en-US" sz="5400" b="1" i="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endParaRPr lang="en-IN" sz="5400" b="1" i="1"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40468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90CEC9-E948-1E41-D00E-0E9ECBFA4FBF}"/>
              </a:ext>
            </a:extLst>
          </p:cNvPr>
          <p:cNvSpPr/>
          <p:nvPr/>
        </p:nvSpPr>
        <p:spPr>
          <a:xfrm>
            <a:off x="4628635" y="799271"/>
            <a:ext cx="3422061" cy="3626955"/>
          </a:xfrm>
          <a:prstGeom prst="rect">
            <a:avLst/>
          </a:prstGeom>
        </p:spPr>
        <p:txBody>
          <a:bodyPr/>
          <a:lstStyle/>
          <a:p>
            <a:pPr lvl="0">
              <a:buChar char="•"/>
            </a:pPr>
            <a:endParaRPr lang="en-IN"/>
          </a:p>
          <a:p>
            <a:pPr lvl="0">
              <a:buChar char="•"/>
            </a:pPr>
            <a:endParaRPr lang="en-IN"/>
          </a:p>
          <a:p>
            <a:pPr lvl="0">
              <a:buChar char="•"/>
            </a:pPr>
            <a:endParaRPr lang="en-IN"/>
          </a:p>
          <a:p>
            <a:pPr lvl="0">
              <a:buChar char="•"/>
            </a:pPr>
            <a:endParaRPr lang="en-IN"/>
          </a:p>
          <a:p>
            <a:pPr lvl="0">
              <a:buChar char="•"/>
            </a:pPr>
            <a:endParaRPr lang="en-IN"/>
          </a:p>
          <a:p>
            <a:pPr lvl="0">
              <a:buChar char="•"/>
            </a:pPr>
            <a:endParaRPr lang="en-IN"/>
          </a:p>
        </p:txBody>
      </p:sp>
      <p:graphicFrame>
        <p:nvGraphicFramePr>
          <p:cNvPr id="10" name="Diagram 9">
            <a:extLst>
              <a:ext uri="{FF2B5EF4-FFF2-40B4-BE49-F238E27FC236}">
                <a16:creationId xmlns:a16="http://schemas.microsoft.com/office/drawing/2014/main" id="{B1D149BA-2728-5BB6-A62E-D14F8CBCF69F}"/>
              </a:ext>
            </a:extLst>
          </p:cNvPr>
          <p:cNvGraphicFramePr/>
          <p:nvPr>
            <p:extLst>
              <p:ext uri="{D42A27DB-BD31-4B8C-83A1-F6EECF244321}">
                <p14:modId xmlns:p14="http://schemas.microsoft.com/office/powerpoint/2010/main" val="1967965255"/>
              </p:ext>
            </p:extLst>
          </p:nvPr>
        </p:nvGraphicFramePr>
        <p:xfrm>
          <a:off x="-116167" y="1324721"/>
          <a:ext cx="6372516" cy="3101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a:extLst>
              <a:ext uri="{FF2B5EF4-FFF2-40B4-BE49-F238E27FC236}">
                <a16:creationId xmlns:a16="http://schemas.microsoft.com/office/drawing/2014/main" id="{C1FB3CCF-C2F8-5F1F-A9CF-54995A6BCBEF}"/>
              </a:ext>
            </a:extLst>
          </p:cNvPr>
          <p:cNvSpPr txBox="1"/>
          <p:nvPr/>
        </p:nvSpPr>
        <p:spPr>
          <a:xfrm>
            <a:off x="6324600" y="1889760"/>
            <a:ext cx="45719" cy="307777"/>
          </a:xfrm>
          <a:prstGeom prst="rect">
            <a:avLst/>
          </a:prstGeom>
          <a:noFill/>
        </p:spPr>
        <p:txBody>
          <a:bodyPr wrap="square" rtlCol="0">
            <a:spAutoFit/>
          </a:bodyPr>
          <a:lstStyle/>
          <a:p>
            <a:endParaRPr lang="en-IN" dirty="0"/>
          </a:p>
        </p:txBody>
      </p:sp>
      <p:grpSp>
        <p:nvGrpSpPr>
          <p:cNvPr id="14" name="Group 13">
            <a:extLst>
              <a:ext uri="{FF2B5EF4-FFF2-40B4-BE49-F238E27FC236}">
                <a16:creationId xmlns:a16="http://schemas.microsoft.com/office/drawing/2014/main" id="{C3C7FF9D-2936-ABBA-DA3A-DE6A8C9E6F27}"/>
              </a:ext>
            </a:extLst>
          </p:cNvPr>
          <p:cNvGrpSpPr/>
          <p:nvPr/>
        </p:nvGrpSpPr>
        <p:grpSpPr>
          <a:xfrm>
            <a:off x="-746376" y="379559"/>
            <a:ext cx="3151036" cy="600261"/>
            <a:chOff x="1013998" y="395796"/>
            <a:chExt cx="861907" cy="344763"/>
          </a:xfrm>
        </p:grpSpPr>
        <p:sp>
          <p:nvSpPr>
            <p:cNvPr id="15" name="Arrow: Chevron 14">
              <a:extLst>
                <a:ext uri="{FF2B5EF4-FFF2-40B4-BE49-F238E27FC236}">
                  <a16:creationId xmlns:a16="http://schemas.microsoft.com/office/drawing/2014/main" id="{A0424803-05F5-2823-3A87-845AB45DD25F}"/>
                </a:ext>
              </a:extLst>
            </p:cNvPr>
            <p:cNvSpPr/>
            <p:nvPr/>
          </p:nvSpPr>
          <p:spPr>
            <a:xfrm>
              <a:off x="1013998" y="395796"/>
              <a:ext cx="861907" cy="344763"/>
            </a:xfrm>
            <a:prstGeom prst="chevron">
              <a:avLst/>
            </a:prstGeom>
            <a:solidFill>
              <a:schemeClr val="tx2">
                <a:lumMod val="60000"/>
                <a:lumOff val="4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endParaRPr lang="en-IN" dirty="0"/>
            </a:p>
          </p:txBody>
        </p:sp>
        <p:sp>
          <p:nvSpPr>
            <p:cNvPr id="16" name="Arrow: Chevron 4">
              <a:extLst>
                <a:ext uri="{FF2B5EF4-FFF2-40B4-BE49-F238E27FC236}">
                  <a16:creationId xmlns:a16="http://schemas.microsoft.com/office/drawing/2014/main" id="{B543F867-0167-A69A-0AE7-02910FBC2099}"/>
                </a:ext>
              </a:extLst>
            </p:cNvPr>
            <p:cNvSpPr txBox="1"/>
            <p:nvPr/>
          </p:nvSpPr>
          <p:spPr>
            <a:xfrm>
              <a:off x="1186380" y="395796"/>
              <a:ext cx="517144" cy="34476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0" tIns="14605" rIns="0" bIns="14605" numCol="1" spcCol="1270" anchor="ctr" anchorCtr="0">
              <a:noAutofit/>
            </a:bodyPr>
            <a:lstStyle/>
            <a:p>
              <a:pPr marL="0" lvl="0" indent="0" algn="r" defTabSz="1022350">
                <a:lnSpc>
                  <a:spcPct val="90000"/>
                </a:lnSpc>
                <a:spcBef>
                  <a:spcPct val="0"/>
                </a:spcBef>
                <a:spcAft>
                  <a:spcPct val="35000"/>
                </a:spcAft>
                <a:buNone/>
              </a:pPr>
              <a:r>
                <a:rPr lang="en-US" sz="2300" kern="1200" dirty="0">
                  <a:solidFill>
                    <a:schemeClr val="tx1"/>
                  </a:solidFill>
                </a:rPr>
                <a:t>Agenda</a:t>
              </a:r>
              <a:endParaRPr lang="en-IN" sz="2300" kern="1200" dirty="0">
                <a:solidFill>
                  <a:schemeClr val="tx1"/>
                </a:solidFill>
              </a:endParaRPr>
            </a:p>
          </p:txBody>
        </p:sp>
      </p:grpSp>
      <p:pic>
        <p:nvPicPr>
          <p:cNvPr id="17" name="Graphic 16" descr="Checklist RTL">
            <a:extLst>
              <a:ext uri="{FF2B5EF4-FFF2-40B4-BE49-F238E27FC236}">
                <a16:creationId xmlns:a16="http://schemas.microsoft.com/office/drawing/2014/main" id="{00F56687-F4C8-2C49-5C6A-D86316F610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6904" y="491745"/>
            <a:ext cx="375887" cy="375887"/>
          </a:xfrm>
          <a:prstGeom prst="rect">
            <a:avLst/>
          </a:prstGeom>
        </p:spPr>
      </p:pic>
    </p:spTree>
    <p:extLst>
      <p:ext uri="{BB962C8B-B14F-4D97-AF65-F5344CB8AC3E}">
        <p14:creationId xmlns:p14="http://schemas.microsoft.com/office/powerpoint/2010/main" val="379747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3"/>
          <p:cNvSpPr txBox="1">
            <a:spLocks noGrp="1"/>
          </p:cNvSpPr>
          <p:nvPr>
            <p:ph type="sldNum" idx="12"/>
          </p:nvPr>
        </p:nvSpPr>
        <p:spPr>
          <a:xfrm>
            <a:off x="8430775" y="4661875"/>
            <a:ext cx="548700" cy="3072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000"/>
              <a:buNone/>
            </a:pPr>
            <a:fld id="{00000000-1234-1234-1234-123412341234}" type="slidenum">
              <a:rPr lang="en-US"/>
              <a:t>3</a:t>
            </a:fld>
            <a:endParaRPr dirty="0"/>
          </a:p>
        </p:txBody>
      </p:sp>
      <p:sp>
        <p:nvSpPr>
          <p:cNvPr id="133" name="Google Shape;133;p3"/>
          <p:cNvSpPr txBox="1"/>
          <p:nvPr/>
        </p:nvSpPr>
        <p:spPr>
          <a:xfrm>
            <a:off x="509194" y="1572251"/>
            <a:ext cx="7164188" cy="2677616"/>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b="0" i="0" dirty="0">
                <a:solidFill>
                  <a:schemeClr val="tx1"/>
                </a:solidFill>
                <a:effectLst/>
                <a:latin typeface="Times New Roman" panose="02020603050405020304" pitchFamily="18" charset="0"/>
                <a:cs typeface="Times New Roman" panose="02020603050405020304" pitchFamily="18" charset="0"/>
              </a:rPr>
              <a:t>This study explores using deep learning to detect heart disease, which is a major cause of death worldwide. we used advanced machine learning techniques to analyze various medical data, including electrocardiograms, aiming for early and accurate diagnosis. we test different deep learning models, like convolutional neural networks- LeNet5 to find the best one for heart disease detection. The study uses a diverse dataset of electrocardiograms to train the models, helping them recognize complex patterns. Results show that deep learning can significantly improve heart disease diagnosis compared to traditional methods. Early detection of heart disease is crucial for better treatment and patient outcomes, highlighting the importance of this research.</a:t>
            </a:r>
            <a:endParaRPr lang="en-US" b="0" i="0" u="none" strike="noStrike" cap="none" dirty="0">
              <a:solidFill>
                <a:schemeClr val="tx1"/>
              </a:solidFill>
              <a:latin typeface="Times New Roman" panose="02020603050405020304" pitchFamily="18" charset="0"/>
              <a:ea typeface="Times New Roman"/>
              <a:cs typeface="Times New Roman" panose="02020603050405020304" pitchFamily="18" charset="0"/>
              <a:sym typeface="Times New Roman"/>
            </a:endParaRPr>
          </a:p>
        </p:txBody>
      </p:sp>
      <p:pic>
        <p:nvPicPr>
          <p:cNvPr id="134" name="Google Shape;134;p3"/>
          <p:cNvPicPr preferRelativeResize="0"/>
          <p:nvPr/>
        </p:nvPicPr>
        <p:blipFill rotWithShape="1">
          <a:blip r:embed="rId3">
            <a:alphaModFix/>
          </a:blip>
          <a:srcRect/>
          <a:stretch/>
        </p:blipFill>
        <p:spPr>
          <a:xfrm>
            <a:off x="7811208" y="254109"/>
            <a:ext cx="818075" cy="1232417"/>
          </a:xfrm>
          <a:prstGeom prst="rect">
            <a:avLst/>
          </a:prstGeom>
          <a:noFill/>
          <a:ln>
            <a:noFill/>
          </a:ln>
          <a:effectLst>
            <a:outerShdw blurRad="200025" algn="bl" rotWithShape="0">
              <a:schemeClr val="lt1">
                <a:alpha val="49803"/>
              </a:schemeClr>
            </a:outerShdw>
          </a:effectLst>
        </p:spPr>
      </p:pic>
      <p:sp>
        <p:nvSpPr>
          <p:cNvPr id="2" name="Arrow: Chevron 1">
            <a:extLst>
              <a:ext uri="{FF2B5EF4-FFF2-40B4-BE49-F238E27FC236}">
                <a16:creationId xmlns:a16="http://schemas.microsoft.com/office/drawing/2014/main" id="{54D41E05-1CCA-A4F4-7CAB-EF20976F2C0E}"/>
              </a:ext>
            </a:extLst>
          </p:cNvPr>
          <p:cNvSpPr/>
          <p:nvPr/>
        </p:nvSpPr>
        <p:spPr>
          <a:xfrm>
            <a:off x="-731136" y="570186"/>
            <a:ext cx="3151036" cy="600261"/>
          </a:xfrm>
          <a:prstGeom prst="chevron">
            <a:avLst/>
          </a:prstGeom>
          <a:solidFill>
            <a:schemeClr val="accent1">
              <a:lumMod val="20000"/>
              <a:lumOff val="8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pPr algn="ctr"/>
            <a:r>
              <a:rPr lang="en-US" sz="2800" b="1" dirty="0">
                <a:solidFill>
                  <a:schemeClr val="tx1"/>
                </a:solidFill>
                <a:latin typeface="Times New Roman" panose="02020603050405020304" pitchFamily="18" charset="0"/>
                <a:cs typeface="Times New Roman" panose="02020603050405020304" pitchFamily="18" charset="0"/>
              </a:rPr>
              <a:t>        Abstract</a:t>
            </a:r>
            <a:endParaRPr lang="en-IN" sz="2800" b="1"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24F4EE4-3A4B-BD78-63AF-24BE46540E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dirty="0"/>
          </a:p>
        </p:txBody>
      </p:sp>
      <p:sp>
        <p:nvSpPr>
          <p:cNvPr id="8" name="TextBox 7">
            <a:extLst>
              <a:ext uri="{FF2B5EF4-FFF2-40B4-BE49-F238E27FC236}">
                <a16:creationId xmlns:a16="http://schemas.microsoft.com/office/drawing/2014/main" id="{EFD29261-DA85-973F-A355-94FC7BA20AD8}"/>
              </a:ext>
            </a:extLst>
          </p:cNvPr>
          <p:cNvSpPr txBox="1"/>
          <p:nvPr/>
        </p:nvSpPr>
        <p:spPr>
          <a:xfrm>
            <a:off x="549494" y="1068228"/>
            <a:ext cx="7258625" cy="3285323"/>
          </a:xfrm>
          <a:prstGeom prst="rect">
            <a:avLst/>
          </a:prstGeom>
          <a:noFill/>
        </p:spPr>
        <p:txBody>
          <a:bodyPr wrap="square" rtlCol="0">
            <a:spAutoFit/>
          </a:bodyPr>
          <a:lstStyle/>
          <a:p>
            <a:pPr algn="just">
              <a:lnSpc>
                <a:spcPct val="150000"/>
              </a:lnSpc>
            </a:pPr>
            <a:r>
              <a:rPr lang="en-US" b="0" i="0" u="none" strike="noStrike" dirty="0">
                <a:solidFill>
                  <a:srgbClr val="000000"/>
                </a:solidFill>
                <a:effectLst/>
                <a:latin typeface="Times New Roman" panose="02020603050405020304" pitchFamily="18" charset="0"/>
                <a:cs typeface="Times New Roman" panose="02020603050405020304" pitchFamily="18" charset="0"/>
              </a:rPr>
              <a:t>The preliminary step involves gathering and preparing datasets related to heart disease detection from various sources. These datasets can be found on Kaggle, a well-known platform for datasets spanning multiple domains and applications, which serves as the foundation for our project. The reference link is as follows: </a:t>
            </a:r>
            <a:r>
              <a:rPr lang="en-IN" dirty="0">
                <a:solidFill>
                  <a:schemeClr val="tx1"/>
                </a:solidFill>
                <a:latin typeface="Times New Roman" panose="02020603050405020304" pitchFamily="18" charset="0"/>
                <a:cs typeface="Times New Roman" panose="02020603050405020304" pitchFamily="18" charset="0"/>
                <a:hlinkClick r:id="rId2" action="ppaction://hlinkpres?slideindex=1&amp;slidetitle="/>
              </a:rPr>
              <a:t>https://www.kaggle.com/datasets/maheshmitta12/ecg-dataseta.</a:t>
            </a:r>
            <a:endParaRPr lang="en-IN" dirty="0">
              <a:solidFill>
                <a:schemeClr val="tx1"/>
              </a:solidFill>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IN" b="1" dirty="0">
                <a:solidFill>
                  <a:schemeClr val="tx1"/>
                </a:solidFill>
                <a:effectLst/>
                <a:latin typeface="Times New Roman" panose="02020603050405020304" pitchFamily="18" charset="0"/>
                <a:cs typeface="Times New Roman" panose="02020603050405020304" pitchFamily="18" charset="0"/>
              </a:rPr>
              <a:t>Dataset includes 5 classes:</a:t>
            </a:r>
          </a:p>
          <a:p>
            <a:pPr lvl="2" algn="just">
              <a:lnSpc>
                <a:spcPct val="150000"/>
              </a:lnSpc>
            </a:pPr>
            <a:r>
              <a:rPr lang="en-IN"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S</a:t>
            </a:r>
            <a:r>
              <a:rPr lang="en-IN" dirty="0">
                <a:solidFill>
                  <a:schemeClr val="tx1"/>
                </a:solidFill>
                <a:latin typeface="Times New Roman" panose="02020603050405020304" pitchFamily="18" charset="0"/>
                <a:cs typeface="Times New Roman" panose="02020603050405020304" pitchFamily="18" charset="0"/>
              </a:rPr>
              <a:t> - Supraventricular Beats</a:t>
            </a:r>
          </a:p>
          <a:p>
            <a:pPr lvl="2" algn="just">
              <a:lnSpc>
                <a:spcPct val="150000"/>
              </a:lnSpc>
            </a:pPr>
            <a:r>
              <a:rPr lang="en-IN" b="0" dirty="0">
                <a:solidFill>
                  <a:schemeClr val="tx1"/>
                </a:solidFill>
                <a:effectLst/>
                <a:latin typeface="Times New Roman" panose="02020603050405020304" pitchFamily="18" charset="0"/>
                <a:cs typeface="Times New Roman" panose="02020603050405020304" pitchFamily="18" charset="0"/>
              </a:rPr>
              <a:t>       </a:t>
            </a:r>
            <a:r>
              <a:rPr lang="en-IN" b="1" dirty="0">
                <a:solidFill>
                  <a:schemeClr val="tx1"/>
                </a:solidFill>
                <a:effectLst/>
                <a:latin typeface="Times New Roman" panose="02020603050405020304" pitchFamily="18" charset="0"/>
                <a:cs typeface="Times New Roman" panose="02020603050405020304" pitchFamily="18" charset="0"/>
              </a:rPr>
              <a:t>V</a:t>
            </a:r>
            <a:r>
              <a:rPr lang="en-IN" b="0" dirty="0">
                <a:solidFill>
                  <a:schemeClr val="tx1"/>
                </a:solidFill>
                <a:effectLst/>
                <a:latin typeface="Times New Roman" panose="02020603050405020304" pitchFamily="18" charset="0"/>
                <a:cs typeface="Times New Roman" panose="02020603050405020304" pitchFamily="18" charset="0"/>
              </a:rPr>
              <a:t> - Ventricular Beats</a:t>
            </a:r>
          </a:p>
          <a:p>
            <a:pPr lvl="2" algn="just">
              <a:lnSpc>
                <a:spcPct val="150000"/>
              </a:lnSpc>
            </a:pPr>
            <a:r>
              <a:rPr lang="en-IN"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F</a:t>
            </a:r>
            <a:r>
              <a:rPr lang="en-IN" dirty="0">
                <a:solidFill>
                  <a:schemeClr val="tx1"/>
                </a:solidFill>
                <a:latin typeface="Times New Roman" panose="02020603050405020304" pitchFamily="18" charset="0"/>
                <a:cs typeface="Times New Roman" panose="02020603050405020304" pitchFamily="18" charset="0"/>
              </a:rPr>
              <a:t> - Fusion Beats</a:t>
            </a:r>
          </a:p>
          <a:p>
            <a:pPr lvl="2" algn="just">
              <a:lnSpc>
                <a:spcPct val="150000"/>
              </a:lnSpc>
            </a:pPr>
            <a:r>
              <a:rPr lang="en-IN" b="0" dirty="0">
                <a:solidFill>
                  <a:schemeClr val="tx1"/>
                </a:solidFill>
                <a:effectLst/>
                <a:latin typeface="Times New Roman" panose="02020603050405020304" pitchFamily="18" charset="0"/>
                <a:cs typeface="Times New Roman" panose="02020603050405020304" pitchFamily="18" charset="0"/>
              </a:rPr>
              <a:t>       </a:t>
            </a:r>
            <a:r>
              <a:rPr lang="en-IN" b="1" dirty="0">
                <a:solidFill>
                  <a:schemeClr val="tx1"/>
                </a:solidFill>
                <a:effectLst/>
                <a:latin typeface="Times New Roman" panose="02020603050405020304" pitchFamily="18" charset="0"/>
                <a:cs typeface="Times New Roman" panose="02020603050405020304" pitchFamily="18" charset="0"/>
              </a:rPr>
              <a:t>U</a:t>
            </a:r>
            <a:r>
              <a:rPr lang="en-IN" b="0" dirty="0">
                <a:solidFill>
                  <a:schemeClr val="tx1"/>
                </a:solidFill>
                <a:effectLst/>
                <a:latin typeface="Times New Roman" panose="02020603050405020304" pitchFamily="18" charset="0"/>
                <a:cs typeface="Times New Roman" panose="02020603050405020304" pitchFamily="18" charset="0"/>
              </a:rPr>
              <a:t> - Unknown Beats</a:t>
            </a:r>
          </a:p>
          <a:p>
            <a:pPr lvl="2" algn="just">
              <a:lnSpc>
                <a:spcPct val="150000"/>
              </a:lnSpc>
            </a:pPr>
            <a:r>
              <a:rPr lang="en-IN"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N</a:t>
            </a:r>
            <a:r>
              <a:rPr lang="en-IN" dirty="0">
                <a:solidFill>
                  <a:schemeClr val="tx1"/>
                </a:solidFill>
                <a:latin typeface="Times New Roman" panose="02020603050405020304" pitchFamily="18" charset="0"/>
                <a:cs typeface="Times New Roman" panose="02020603050405020304" pitchFamily="18" charset="0"/>
              </a:rPr>
              <a:t> - Normal Beats</a:t>
            </a:r>
            <a:endParaRPr lang="en-US" b="0" dirty="0">
              <a:solidFill>
                <a:schemeClr val="tx1"/>
              </a:solidFill>
              <a:effectLst/>
              <a:latin typeface="Times New Roman" panose="02020603050405020304" pitchFamily="18" charset="0"/>
              <a:cs typeface="Times New Roman" panose="02020603050405020304" pitchFamily="18" charset="0"/>
            </a:endParaRPr>
          </a:p>
        </p:txBody>
      </p:sp>
      <p:pic>
        <p:nvPicPr>
          <p:cNvPr id="9" name="Google Shape;134;p3">
            <a:extLst>
              <a:ext uri="{FF2B5EF4-FFF2-40B4-BE49-F238E27FC236}">
                <a16:creationId xmlns:a16="http://schemas.microsoft.com/office/drawing/2014/main" id="{D204285B-DB6D-2C33-3341-85DC7F139835}"/>
              </a:ext>
            </a:extLst>
          </p:cNvPr>
          <p:cNvPicPr preferRelativeResize="0"/>
          <p:nvPr/>
        </p:nvPicPr>
        <p:blipFill rotWithShape="1">
          <a:blip r:embed="rId3">
            <a:alphaModFix/>
          </a:blip>
          <a:srcRect/>
          <a:stretch/>
        </p:blipFill>
        <p:spPr>
          <a:xfrm>
            <a:off x="8021737" y="3429458"/>
            <a:ext cx="818075" cy="1232417"/>
          </a:xfrm>
          <a:prstGeom prst="rect">
            <a:avLst/>
          </a:prstGeom>
          <a:noFill/>
          <a:ln>
            <a:noFill/>
          </a:ln>
          <a:effectLst>
            <a:outerShdw blurRad="200025" algn="bl" rotWithShape="0">
              <a:schemeClr val="lt1">
                <a:alpha val="49803"/>
              </a:schemeClr>
            </a:outerShdw>
          </a:effectLst>
        </p:spPr>
      </p:pic>
      <p:sp>
        <p:nvSpPr>
          <p:cNvPr id="2" name="Arrow: Chevron 1">
            <a:extLst>
              <a:ext uri="{FF2B5EF4-FFF2-40B4-BE49-F238E27FC236}">
                <a16:creationId xmlns:a16="http://schemas.microsoft.com/office/drawing/2014/main" id="{61765E83-DBE0-59D0-09C9-CF47660D63C7}"/>
              </a:ext>
            </a:extLst>
          </p:cNvPr>
          <p:cNvSpPr/>
          <p:nvPr/>
        </p:nvSpPr>
        <p:spPr>
          <a:xfrm>
            <a:off x="-708276" y="467967"/>
            <a:ext cx="3151036" cy="600261"/>
          </a:xfrm>
          <a:prstGeom prst="chevron">
            <a:avLst/>
          </a:prstGeom>
          <a:solidFill>
            <a:schemeClr val="accent1">
              <a:lumMod val="20000"/>
              <a:lumOff val="8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pPr algn="ctr"/>
            <a:r>
              <a:rPr lang="en-US" sz="2800" b="1" dirty="0">
                <a:solidFill>
                  <a:schemeClr val="tx1"/>
                </a:solidFill>
              </a:rPr>
              <a:t>        </a:t>
            </a:r>
            <a:r>
              <a:rPr lang="en-US" sz="2800" b="1" dirty="0">
                <a:solidFill>
                  <a:schemeClr val="tx1"/>
                </a:solidFill>
                <a:latin typeface="Times New Roman" panose="02020603050405020304" pitchFamily="18" charset="0"/>
                <a:cs typeface="Times New Roman" panose="02020603050405020304" pitchFamily="18" charset="0"/>
              </a:rPr>
              <a:t>Dataset</a:t>
            </a:r>
            <a:endParaRPr lang="en-I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4199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24F4EE4-3A4B-BD78-63AF-24BE46540E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pic>
        <p:nvPicPr>
          <p:cNvPr id="9" name="Google Shape;134;p3">
            <a:extLst>
              <a:ext uri="{FF2B5EF4-FFF2-40B4-BE49-F238E27FC236}">
                <a16:creationId xmlns:a16="http://schemas.microsoft.com/office/drawing/2014/main" id="{D204285B-DB6D-2C33-3341-85DC7F139835}"/>
              </a:ext>
            </a:extLst>
          </p:cNvPr>
          <p:cNvPicPr preferRelativeResize="0"/>
          <p:nvPr/>
        </p:nvPicPr>
        <p:blipFill rotWithShape="1">
          <a:blip r:embed="rId2">
            <a:alphaModFix/>
          </a:blip>
          <a:srcRect/>
          <a:stretch/>
        </p:blipFill>
        <p:spPr>
          <a:xfrm>
            <a:off x="8021737" y="3429458"/>
            <a:ext cx="818075" cy="1232417"/>
          </a:xfrm>
          <a:prstGeom prst="rect">
            <a:avLst/>
          </a:prstGeom>
          <a:noFill/>
          <a:ln>
            <a:noFill/>
          </a:ln>
          <a:effectLst>
            <a:outerShdw blurRad="200025" algn="bl" rotWithShape="0">
              <a:schemeClr val="lt1">
                <a:alpha val="49803"/>
              </a:schemeClr>
            </a:outerShdw>
          </a:effectLst>
        </p:spPr>
      </p:pic>
      <p:sp>
        <p:nvSpPr>
          <p:cNvPr id="2" name="Arrow: Chevron 1">
            <a:extLst>
              <a:ext uri="{FF2B5EF4-FFF2-40B4-BE49-F238E27FC236}">
                <a16:creationId xmlns:a16="http://schemas.microsoft.com/office/drawing/2014/main" id="{61765E83-DBE0-59D0-09C9-CF47660D63C7}"/>
              </a:ext>
            </a:extLst>
          </p:cNvPr>
          <p:cNvSpPr/>
          <p:nvPr/>
        </p:nvSpPr>
        <p:spPr>
          <a:xfrm>
            <a:off x="-708276" y="467967"/>
            <a:ext cx="3151036" cy="600261"/>
          </a:xfrm>
          <a:prstGeom prst="chevron">
            <a:avLst/>
          </a:prstGeom>
          <a:solidFill>
            <a:schemeClr val="accent1">
              <a:lumMod val="20000"/>
              <a:lumOff val="8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pPr algn="ctr"/>
            <a:r>
              <a:rPr lang="en-US" sz="2800" b="1" dirty="0">
                <a:solidFill>
                  <a:schemeClr val="tx1"/>
                </a:solidFill>
              </a:rPr>
              <a:t>        </a:t>
            </a:r>
            <a:r>
              <a:rPr lang="en-US" sz="2800" b="1" dirty="0">
                <a:solidFill>
                  <a:schemeClr val="tx1"/>
                </a:solidFill>
                <a:latin typeface="Times New Roman" panose="02020603050405020304" pitchFamily="18" charset="0"/>
                <a:cs typeface="Times New Roman" panose="02020603050405020304" pitchFamily="18" charset="0"/>
              </a:rPr>
              <a:t>Dataset</a:t>
            </a:r>
            <a:endParaRPr lang="en-IN" sz="28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11" name="Diagram 10">
            <a:extLst>
              <a:ext uri="{FF2B5EF4-FFF2-40B4-BE49-F238E27FC236}">
                <a16:creationId xmlns:a16="http://schemas.microsoft.com/office/drawing/2014/main" id="{92080C2A-7662-08D1-99C4-0BD52275BCAF}"/>
              </a:ext>
            </a:extLst>
          </p:cNvPr>
          <p:cNvGraphicFramePr/>
          <p:nvPr>
            <p:extLst>
              <p:ext uri="{D42A27DB-BD31-4B8C-83A1-F6EECF244321}">
                <p14:modId xmlns:p14="http://schemas.microsoft.com/office/powerpoint/2010/main" val="1433967965"/>
              </p:ext>
            </p:extLst>
          </p:nvPr>
        </p:nvGraphicFramePr>
        <p:xfrm>
          <a:off x="1813049" y="1217914"/>
          <a:ext cx="5517902" cy="3016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6044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824F4EE4-3A4B-BD78-63AF-24BE46540E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dirty="0"/>
          </a:p>
        </p:txBody>
      </p:sp>
      <p:pic>
        <p:nvPicPr>
          <p:cNvPr id="9" name="Google Shape;134;p3">
            <a:extLst>
              <a:ext uri="{FF2B5EF4-FFF2-40B4-BE49-F238E27FC236}">
                <a16:creationId xmlns:a16="http://schemas.microsoft.com/office/drawing/2014/main" id="{D204285B-DB6D-2C33-3341-85DC7F139835}"/>
              </a:ext>
            </a:extLst>
          </p:cNvPr>
          <p:cNvPicPr preferRelativeResize="0"/>
          <p:nvPr/>
        </p:nvPicPr>
        <p:blipFill rotWithShape="1">
          <a:blip r:embed="rId2">
            <a:alphaModFix/>
          </a:blip>
          <a:srcRect/>
          <a:stretch/>
        </p:blipFill>
        <p:spPr>
          <a:xfrm>
            <a:off x="7975354" y="294028"/>
            <a:ext cx="818075" cy="1232417"/>
          </a:xfrm>
          <a:prstGeom prst="rect">
            <a:avLst/>
          </a:prstGeom>
          <a:noFill/>
          <a:ln>
            <a:noFill/>
          </a:ln>
          <a:effectLst>
            <a:outerShdw blurRad="200025" algn="bl" rotWithShape="0">
              <a:schemeClr val="lt1">
                <a:alpha val="49803"/>
              </a:schemeClr>
            </a:outerShdw>
          </a:effectLst>
        </p:spPr>
      </p:pic>
      <p:sp>
        <p:nvSpPr>
          <p:cNvPr id="2" name="Arrow: Chevron 1">
            <a:extLst>
              <a:ext uri="{FF2B5EF4-FFF2-40B4-BE49-F238E27FC236}">
                <a16:creationId xmlns:a16="http://schemas.microsoft.com/office/drawing/2014/main" id="{61765E83-DBE0-59D0-09C9-CF47660D63C7}"/>
              </a:ext>
            </a:extLst>
          </p:cNvPr>
          <p:cNvSpPr/>
          <p:nvPr/>
        </p:nvSpPr>
        <p:spPr>
          <a:xfrm>
            <a:off x="-708276" y="467967"/>
            <a:ext cx="3268596" cy="600261"/>
          </a:xfrm>
          <a:prstGeom prst="chevron">
            <a:avLst/>
          </a:prstGeom>
          <a:solidFill>
            <a:schemeClr val="accent1">
              <a:lumMod val="20000"/>
              <a:lumOff val="8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r>
              <a:rPr lang="en-US" sz="2800" b="1" dirty="0">
                <a:solidFill>
                  <a:schemeClr val="tx1"/>
                </a:solidFill>
              </a:rPr>
              <a:t>     </a:t>
            </a:r>
            <a:r>
              <a:rPr lang="en-US" sz="2800" b="1" dirty="0">
                <a:solidFill>
                  <a:schemeClr val="tx1"/>
                </a:solidFill>
                <a:latin typeface="Times New Roman" panose="02020603050405020304" pitchFamily="18" charset="0"/>
                <a:cs typeface="Times New Roman" panose="02020603050405020304" pitchFamily="18" charset="0"/>
              </a:rPr>
              <a:t>Technologies</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84FE9CA-1CEF-9F73-D9EC-110CC58AB27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13410" y="1471118"/>
            <a:ext cx="1184452" cy="1184452"/>
          </a:xfrm>
          <a:prstGeom prst="rect">
            <a:avLst/>
          </a:prstGeom>
        </p:spPr>
      </p:pic>
      <p:pic>
        <p:nvPicPr>
          <p:cNvPr id="12" name="Picture 11">
            <a:extLst>
              <a:ext uri="{FF2B5EF4-FFF2-40B4-BE49-F238E27FC236}">
                <a16:creationId xmlns:a16="http://schemas.microsoft.com/office/drawing/2014/main" id="{0EAB0E5D-B1CF-7B2C-061C-DB842C62E4FA}"/>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286000" y="1463084"/>
            <a:ext cx="838550" cy="1184452"/>
          </a:xfrm>
          <a:prstGeom prst="rect">
            <a:avLst/>
          </a:prstGeom>
        </p:spPr>
      </p:pic>
      <p:pic>
        <p:nvPicPr>
          <p:cNvPr id="15" name="Picture 14">
            <a:extLst>
              <a:ext uri="{FF2B5EF4-FFF2-40B4-BE49-F238E27FC236}">
                <a16:creationId xmlns:a16="http://schemas.microsoft.com/office/drawing/2014/main" id="{2CA955E2-94F4-7149-F255-4D78187788AD}"/>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l="25937" r="24344"/>
          <a:stretch/>
        </p:blipFill>
        <p:spPr>
          <a:xfrm>
            <a:off x="3844601" y="1526445"/>
            <a:ext cx="923932" cy="1045305"/>
          </a:xfrm>
          <a:prstGeom prst="rect">
            <a:avLst/>
          </a:prstGeom>
        </p:spPr>
      </p:pic>
      <p:pic>
        <p:nvPicPr>
          <p:cNvPr id="18" name="Picture 17">
            <a:extLst>
              <a:ext uri="{FF2B5EF4-FFF2-40B4-BE49-F238E27FC236}">
                <a16:creationId xmlns:a16="http://schemas.microsoft.com/office/drawing/2014/main" id="{38DF7F99-29E3-F5EE-9398-A10D6E6C087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64382" y="3037587"/>
            <a:ext cx="2083429" cy="1774773"/>
          </a:xfrm>
          <a:prstGeom prst="rect">
            <a:avLst/>
          </a:prstGeom>
        </p:spPr>
      </p:pic>
      <p:pic>
        <p:nvPicPr>
          <p:cNvPr id="21" name="Picture 20">
            <a:extLst>
              <a:ext uri="{FF2B5EF4-FFF2-40B4-BE49-F238E27FC236}">
                <a16:creationId xmlns:a16="http://schemas.microsoft.com/office/drawing/2014/main" id="{FD72199E-B811-930E-C2DD-D616939CBE81}"/>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311271" y="3084984"/>
            <a:ext cx="2111631" cy="612373"/>
          </a:xfrm>
          <a:prstGeom prst="rect">
            <a:avLst/>
          </a:prstGeom>
        </p:spPr>
      </p:pic>
      <p:pic>
        <p:nvPicPr>
          <p:cNvPr id="24" name="Picture 23">
            <a:extLst>
              <a:ext uri="{FF2B5EF4-FFF2-40B4-BE49-F238E27FC236}">
                <a16:creationId xmlns:a16="http://schemas.microsoft.com/office/drawing/2014/main" id="{D18833DB-6C7E-DF40-9FB8-AEC124390C0E}"/>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3311271" y="3687938"/>
            <a:ext cx="1742175" cy="1045305"/>
          </a:xfrm>
          <a:prstGeom prst="rect">
            <a:avLst/>
          </a:prstGeom>
        </p:spPr>
      </p:pic>
    </p:spTree>
    <p:extLst>
      <p:ext uri="{BB962C8B-B14F-4D97-AF65-F5344CB8AC3E}">
        <p14:creationId xmlns:p14="http://schemas.microsoft.com/office/powerpoint/2010/main" val="1122016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73DF41E-BAAF-9858-0C72-A453EF4806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10" name="TextBox 9">
            <a:extLst>
              <a:ext uri="{FF2B5EF4-FFF2-40B4-BE49-F238E27FC236}">
                <a16:creationId xmlns:a16="http://schemas.microsoft.com/office/drawing/2014/main" id="{41F97473-6FAB-6FD6-6C29-FCF025ACEAB2}"/>
              </a:ext>
            </a:extLst>
          </p:cNvPr>
          <p:cNvSpPr txBox="1"/>
          <p:nvPr/>
        </p:nvSpPr>
        <p:spPr>
          <a:xfrm>
            <a:off x="607217" y="1300162"/>
            <a:ext cx="3769045" cy="25355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Dataset</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Split Data into Training and testing</a:t>
            </a:r>
          </a:p>
          <a:p>
            <a:pPr marL="285750" indent="-285750">
              <a:lnSpc>
                <a:spcPct val="15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Train and </a:t>
            </a:r>
            <a:r>
              <a:rPr lang="en-US" sz="1800" dirty="0" err="1">
                <a:latin typeface="Times New Roman" panose="02020603050405020304" pitchFamily="18" charset="0"/>
                <a:cs typeface="Times New Roman" panose="02020603050405020304" pitchFamily="18" charset="0"/>
              </a:rPr>
              <a:t>Bulid</a:t>
            </a:r>
            <a:r>
              <a:rPr lang="en-US" sz="1800" dirty="0">
                <a:latin typeface="Times New Roman" panose="02020603050405020304" pitchFamily="18" charset="0"/>
                <a:cs typeface="Times New Roman" panose="02020603050405020304" pitchFamily="18" charset="0"/>
              </a:rPr>
              <a:t> Deep learning model – LeNet5</a:t>
            </a:r>
            <a:endParaRPr lang="en-IN" sz="18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validation, Prediction</a:t>
            </a:r>
          </a:p>
          <a:p>
            <a:pPr marL="285750" indent="-285750">
              <a:lnSpc>
                <a:spcPct val="150000"/>
              </a:lnSpc>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User Interface</a:t>
            </a:r>
          </a:p>
        </p:txBody>
      </p:sp>
      <p:grpSp>
        <p:nvGrpSpPr>
          <p:cNvPr id="2" name="Group 1">
            <a:extLst>
              <a:ext uri="{FF2B5EF4-FFF2-40B4-BE49-F238E27FC236}">
                <a16:creationId xmlns:a16="http://schemas.microsoft.com/office/drawing/2014/main" id="{37EF3EE7-42C0-6A26-E6ED-BC3BC2B93EA1}"/>
              </a:ext>
            </a:extLst>
          </p:cNvPr>
          <p:cNvGrpSpPr/>
          <p:nvPr/>
        </p:nvGrpSpPr>
        <p:grpSpPr>
          <a:xfrm>
            <a:off x="5433391" y="759470"/>
            <a:ext cx="3103391" cy="3807565"/>
            <a:chOff x="5433391" y="759470"/>
            <a:chExt cx="3103391" cy="3807565"/>
          </a:xfrm>
        </p:grpSpPr>
        <p:sp>
          <p:nvSpPr>
            <p:cNvPr id="5" name="Flowchart: Alternate Process 4">
              <a:extLst>
                <a:ext uri="{FF2B5EF4-FFF2-40B4-BE49-F238E27FC236}">
                  <a16:creationId xmlns:a16="http://schemas.microsoft.com/office/drawing/2014/main" id="{D384FCD0-D124-E448-FE1E-DBC2E620408F}"/>
                </a:ext>
              </a:extLst>
            </p:cNvPr>
            <p:cNvSpPr/>
            <p:nvPr/>
          </p:nvSpPr>
          <p:spPr>
            <a:xfrm>
              <a:off x="6380922" y="759470"/>
              <a:ext cx="1166192" cy="318052"/>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ECG Dataset</a:t>
              </a:r>
              <a:endParaRPr lang="en-IN" sz="1200" dirty="0">
                <a:solidFill>
                  <a:schemeClr val="tx1"/>
                </a:solidFill>
              </a:endParaRPr>
            </a:p>
          </p:txBody>
        </p:sp>
        <p:sp>
          <p:nvSpPr>
            <p:cNvPr id="6" name="Flowchart: Alternate Process 5">
              <a:extLst>
                <a:ext uri="{FF2B5EF4-FFF2-40B4-BE49-F238E27FC236}">
                  <a16:creationId xmlns:a16="http://schemas.microsoft.com/office/drawing/2014/main" id="{79ACEB86-DF61-AACC-7B7A-D7CE5AF33E0C}"/>
                </a:ext>
              </a:extLst>
            </p:cNvPr>
            <p:cNvSpPr/>
            <p:nvPr/>
          </p:nvSpPr>
          <p:spPr>
            <a:xfrm>
              <a:off x="5433391" y="1668128"/>
              <a:ext cx="1166192" cy="318052"/>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Training Data</a:t>
              </a:r>
              <a:endParaRPr lang="en-IN" sz="1200" dirty="0">
                <a:solidFill>
                  <a:schemeClr val="tx1"/>
                </a:solidFill>
              </a:endParaRPr>
            </a:p>
          </p:txBody>
        </p:sp>
        <p:sp>
          <p:nvSpPr>
            <p:cNvPr id="9" name="Flowchart: Alternate Process 8">
              <a:extLst>
                <a:ext uri="{FF2B5EF4-FFF2-40B4-BE49-F238E27FC236}">
                  <a16:creationId xmlns:a16="http://schemas.microsoft.com/office/drawing/2014/main" id="{C52B602B-E731-0119-2087-2288D1C50441}"/>
                </a:ext>
              </a:extLst>
            </p:cNvPr>
            <p:cNvSpPr/>
            <p:nvPr/>
          </p:nvSpPr>
          <p:spPr>
            <a:xfrm>
              <a:off x="7370590" y="1668128"/>
              <a:ext cx="1166192" cy="318052"/>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Testing Data</a:t>
              </a:r>
              <a:endParaRPr lang="en-IN" sz="1200" dirty="0">
                <a:solidFill>
                  <a:schemeClr val="tx1"/>
                </a:solidFill>
              </a:endParaRPr>
            </a:p>
          </p:txBody>
        </p:sp>
        <p:sp>
          <p:nvSpPr>
            <p:cNvPr id="11" name="Flowchart: Alternate Process 10">
              <a:extLst>
                <a:ext uri="{FF2B5EF4-FFF2-40B4-BE49-F238E27FC236}">
                  <a16:creationId xmlns:a16="http://schemas.microsoft.com/office/drawing/2014/main" id="{1405443A-9FD6-F66D-C7AD-1C355B2774EE}"/>
                </a:ext>
              </a:extLst>
            </p:cNvPr>
            <p:cNvSpPr/>
            <p:nvPr/>
          </p:nvSpPr>
          <p:spPr>
            <a:xfrm>
              <a:off x="5433391" y="2254524"/>
              <a:ext cx="1166192" cy="318052"/>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Train Model</a:t>
              </a:r>
              <a:endParaRPr lang="en-IN" sz="1200" dirty="0">
                <a:solidFill>
                  <a:schemeClr val="tx1"/>
                </a:solidFill>
              </a:endParaRPr>
            </a:p>
          </p:txBody>
        </p:sp>
        <p:sp>
          <p:nvSpPr>
            <p:cNvPr id="12" name="Flowchart: Alternate Process 11">
              <a:extLst>
                <a:ext uri="{FF2B5EF4-FFF2-40B4-BE49-F238E27FC236}">
                  <a16:creationId xmlns:a16="http://schemas.microsoft.com/office/drawing/2014/main" id="{4CF90BBA-3371-ECA3-73AC-A646957D20E0}"/>
                </a:ext>
              </a:extLst>
            </p:cNvPr>
            <p:cNvSpPr/>
            <p:nvPr/>
          </p:nvSpPr>
          <p:spPr>
            <a:xfrm>
              <a:off x="5433391" y="2839269"/>
              <a:ext cx="1166192" cy="318052"/>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Build Model</a:t>
              </a:r>
              <a:endParaRPr lang="en-IN" sz="1200" dirty="0">
                <a:solidFill>
                  <a:schemeClr val="tx1"/>
                </a:solidFill>
              </a:endParaRPr>
            </a:p>
          </p:txBody>
        </p:sp>
        <p:sp>
          <p:nvSpPr>
            <p:cNvPr id="13" name="Flowchart: Alternate Process 12">
              <a:extLst>
                <a:ext uri="{FF2B5EF4-FFF2-40B4-BE49-F238E27FC236}">
                  <a16:creationId xmlns:a16="http://schemas.microsoft.com/office/drawing/2014/main" id="{7D2A0853-173E-ED81-DEF9-3238A2E655F3}"/>
                </a:ext>
              </a:extLst>
            </p:cNvPr>
            <p:cNvSpPr/>
            <p:nvPr/>
          </p:nvSpPr>
          <p:spPr>
            <a:xfrm>
              <a:off x="7370590" y="2839269"/>
              <a:ext cx="1166192" cy="318052"/>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Input Image</a:t>
              </a:r>
              <a:endParaRPr lang="en-IN" sz="1200" dirty="0">
                <a:solidFill>
                  <a:schemeClr val="tx1"/>
                </a:solidFill>
              </a:endParaRPr>
            </a:p>
          </p:txBody>
        </p:sp>
        <p:sp>
          <p:nvSpPr>
            <p:cNvPr id="14" name="Flowchart: Alternate Process 13">
              <a:extLst>
                <a:ext uri="{FF2B5EF4-FFF2-40B4-BE49-F238E27FC236}">
                  <a16:creationId xmlns:a16="http://schemas.microsoft.com/office/drawing/2014/main" id="{E9DE5A0E-2468-DC2D-21DA-2AFF9B5870DE}"/>
                </a:ext>
              </a:extLst>
            </p:cNvPr>
            <p:cNvSpPr/>
            <p:nvPr/>
          </p:nvSpPr>
          <p:spPr>
            <a:xfrm>
              <a:off x="6380922" y="3483660"/>
              <a:ext cx="1166192" cy="318052"/>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rPr>
                <a:t>Predict Result</a:t>
              </a:r>
              <a:endParaRPr lang="en-IN" sz="1200" dirty="0">
                <a:solidFill>
                  <a:schemeClr val="tx1"/>
                </a:solidFill>
              </a:endParaRPr>
            </a:p>
          </p:txBody>
        </p:sp>
        <p:sp>
          <p:nvSpPr>
            <p:cNvPr id="15" name="Flowchart: Connector 14">
              <a:extLst>
                <a:ext uri="{FF2B5EF4-FFF2-40B4-BE49-F238E27FC236}">
                  <a16:creationId xmlns:a16="http://schemas.microsoft.com/office/drawing/2014/main" id="{5AB0E594-26D9-08BF-2A38-24C253ACC3F4}"/>
                </a:ext>
              </a:extLst>
            </p:cNvPr>
            <p:cNvSpPr/>
            <p:nvPr/>
          </p:nvSpPr>
          <p:spPr>
            <a:xfrm>
              <a:off x="5501766" y="4136338"/>
              <a:ext cx="457200" cy="430697"/>
            </a:xfrm>
            <a:prstGeom prst="flowChartConnec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S</a:t>
              </a:r>
              <a:endParaRPr lang="en-IN" dirty="0">
                <a:solidFill>
                  <a:schemeClr val="tx1"/>
                </a:solidFill>
              </a:endParaRPr>
            </a:p>
          </p:txBody>
        </p:sp>
        <p:sp>
          <p:nvSpPr>
            <p:cNvPr id="16" name="Flowchart: Connector 15">
              <a:extLst>
                <a:ext uri="{FF2B5EF4-FFF2-40B4-BE49-F238E27FC236}">
                  <a16:creationId xmlns:a16="http://schemas.microsoft.com/office/drawing/2014/main" id="{3EBBA3B0-8317-AD9D-91B0-8622A375C6BE}"/>
                </a:ext>
              </a:extLst>
            </p:cNvPr>
            <p:cNvSpPr/>
            <p:nvPr/>
          </p:nvSpPr>
          <p:spPr>
            <a:xfrm>
              <a:off x="6118591" y="4136337"/>
              <a:ext cx="457200" cy="430697"/>
            </a:xfrm>
            <a:prstGeom prst="flowChartConnec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V</a:t>
              </a:r>
              <a:endParaRPr lang="en-IN" dirty="0">
                <a:solidFill>
                  <a:schemeClr val="tx1"/>
                </a:solidFill>
              </a:endParaRPr>
            </a:p>
          </p:txBody>
        </p:sp>
        <p:sp>
          <p:nvSpPr>
            <p:cNvPr id="17" name="Flowchart: Connector 16">
              <a:extLst>
                <a:ext uri="{FF2B5EF4-FFF2-40B4-BE49-F238E27FC236}">
                  <a16:creationId xmlns:a16="http://schemas.microsoft.com/office/drawing/2014/main" id="{EEC1B1C6-FD94-0AF2-CD96-72841C3C1EB9}"/>
                </a:ext>
              </a:extLst>
            </p:cNvPr>
            <p:cNvSpPr/>
            <p:nvPr/>
          </p:nvSpPr>
          <p:spPr>
            <a:xfrm>
              <a:off x="6735417" y="4136337"/>
              <a:ext cx="457200" cy="430697"/>
            </a:xfrm>
            <a:prstGeom prst="flowChartConnec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F</a:t>
              </a:r>
              <a:endParaRPr lang="en-IN" dirty="0">
                <a:solidFill>
                  <a:schemeClr val="tx1"/>
                </a:solidFill>
              </a:endParaRPr>
            </a:p>
          </p:txBody>
        </p:sp>
        <p:sp>
          <p:nvSpPr>
            <p:cNvPr id="18" name="Flowchart: Connector 17">
              <a:extLst>
                <a:ext uri="{FF2B5EF4-FFF2-40B4-BE49-F238E27FC236}">
                  <a16:creationId xmlns:a16="http://schemas.microsoft.com/office/drawing/2014/main" id="{1E196BC9-3FC1-0F2B-841C-5A86BC90157B}"/>
                </a:ext>
              </a:extLst>
            </p:cNvPr>
            <p:cNvSpPr/>
            <p:nvPr/>
          </p:nvSpPr>
          <p:spPr>
            <a:xfrm>
              <a:off x="7352243" y="4136337"/>
              <a:ext cx="457200" cy="430697"/>
            </a:xfrm>
            <a:prstGeom prst="flowChartConnec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U</a:t>
              </a:r>
              <a:endParaRPr lang="en-IN" dirty="0">
                <a:solidFill>
                  <a:schemeClr val="tx1"/>
                </a:solidFill>
              </a:endParaRPr>
            </a:p>
          </p:txBody>
        </p:sp>
        <p:sp>
          <p:nvSpPr>
            <p:cNvPr id="19" name="Flowchart: Connector 18">
              <a:extLst>
                <a:ext uri="{FF2B5EF4-FFF2-40B4-BE49-F238E27FC236}">
                  <a16:creationId xmlns:a16="http://schemas.microsoft.com/office/drawing/2014/main" id="{905D0A68-7440-15C9-3EB4-C006A44F5A9D}"/>
                </a:ext>
              </a:extLst>
            </p:cNvPr>
            <p:cNvSpPr/>
            <p:nvPr/>
          </p:nvSpPr>
          <p:spPr>
            <a:xfrm>
              <a:off x="7969069" y="4136337"/>
              <a:ext cx="457200" cy="430697"/>
            </a:xfrm>
            <a:prstGeom prst="flowChartConnector">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N</a:t>
              </a:r>
              <a:endParaRPr lang="en-IN" dirty="0">
                <a:solidFill>
                  <a:schemeClr val="tx1"/>
                </a:solidFill>
              </a:endParaRPr>
            </a:p>
          </p:txBody>
        </p:sp>
        <p:cxnSp>
          <p:nvCxnSpPr>
            <p:cNvPr id="34" name="Straight Arrow Connector 33">
              <a:extLst>
                <a:ext uri="{FF2B5EF4-FFF2-40B4-BE49-F238E27FC236}">
                  <a16:creationId xmlns:a16="http://schemas.microsoft.com/office/drawing/2014/main" id="{BFB55CDA-54B6-AC63-7879-25474593D385}"/>
                </a:ext>
              </a:extLst>
            </p:cNvPr>
            <p:cNvCxnSpPr>
              <a:cxnSpLocks/>
              <a:stCxn id="6" idx="2"/>
              <a:endCxn id="11" idx="0"/>
            </p:cNvCxnSpPr>
            <p:nvPr/>
          </p:nvCxnSpPr>
          <p:spPr>
            <a:xfrm>
              <a:off x="6016487" y="1986180"/>
              <a:ext cx="0" cy="2683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E29C9554-C95C-EEED-600D-60CD0D265622}"/>
                </a:ext>
              </a:extLst>
            </p:cNvPr>
            <p:cNvCxnSpPr>
              <a:cxnSpLocks/>
              <a:stCxn id="11" idx="2"/>
              <a:endCxn id="12" idx="0"/>
            </p:cNvCxnSpPr>
            <p:nvPr/>
          </p:nvCxnSpPr>
          <p:spPr>
            <a:xfrm>
              <a:off x="6016487" y="2572576"/>
              <a:ext cx="0" cy="266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5F97724B-CB30-B255-3B7E-62BEAB40350F}"/>
                </a:ext>
              </a:extLst>
            </p:cNvPr>
            <p:cNvCxnSpPr>
              <a:cxnSpLocks/>
              <a:stCxn id="9" idx="2"/>
              <a:endCxn id="13" idx="0"/>
            </p:cNvCxnSpPr>
            <p:nvPr/>
          </p:nvCxnSpPr>
          <p:spPr>
            <a:xfrm>
              <a:off x="7953686" y="1986180"/>
              <a:ext cx="0" cy="8530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6A6125DA-A22E-E3A0-1E57-1A0D108A15D6}"/>
                </a:ext>
              </a:extLst>
            </p:cNvPr>
            <p:cNvCxnSpPr>
              <a:cxnSpLocks/>
            </p:cNvCxnSpPr>
            <p:nvPr/>
          </p:nvCxnSpPr>
          <p:spPr>
            <a:xfrm flipH="1" flipV="1">
              <a:off x="5730366" y="3965509"/>
              <a:ext cx="2467303" cy="7031"/>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531A18F0-4A4F-E8E4-81AD-2D4A519EAD1B}"/>
                </a:ext>
              </a:extLst>
            </p:cNvPr>
            <p:cNvCxnSpPr>
              <a:cxnSpLocks/>
              <a:stCxn id="14" idx="2"/>
            </p:cNvCxnSpPr>
            <p:nvPr/>
          </p:nvCxnSpPr>
          <p:spPr>
            <a:xfrm>
              <a:off x="6964018" y="3801712"/>
              <a:ext cx="0" cy="1572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7E2BE9A8-DEAD-593A-E7DE-FE71ECCA5548}"/>
                </a:ext>
              </a:extLst>
            </p:cNvPr>
            <p:cNvCxnSpPr>
              <a:cxnSpLocks/>
              <a:endCxn id="15" idx="0"/>
            </p:cNvCxnSpPr>
            <p:nvPr/>
          </p:nvCxnSpPr>
          <p:spPr>
            <a:xfrm flipH="1">
              <a:off x="5730366" y="3943344"/>
              <a:ext cx="6626" cy="1929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7473FA9F-B37A-6A6A-2A20-572FC57637CF}"/>
                </a:ext>
              </a:extLst>
            </p:cNvPr>
            <p:cNvCxnSpPr>
              <a:cxnSpLocks/>
              <a:endCxn id="16" idx="0"/>
            </p:cNvCxnSpPr>
            <p:nvPr/>
          </p:nvCxnSpPr>
          <p:spPr>
            <a:xfrm flipH="1">
              <a:off x="6347191" y="3943344"/>
              <a:ext cx="6626" cy="1929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49" name="Straight Arrow Connector 2048">
              <a:extLst>
                <a:ext uri="{FF2B5EF4-FFF2-40B4-BE49-F238E27FC236}">
                  <a16:creationId xmlns:a16="http://schemas.microsoft.com/office/drawing/2014/main" id="{63EBC40B-1D0A-DE6A-B413-05DAFA689061}"/>
                </a:ext>
              </a:extLst>
            </p:cNvPr>
            <p:cNvCxnSpPr>
              <a:cxnSpLocks/>
              <a:endCxn id="17" idx="0"/>
            </p:cNvCxnSpPr>
            <p:nvPr/>
          </p:nvCxnSpPr>
          <p:spPr>
            <a:xfrm flipH="1">
              <a:off x="6964017" y="3973167"/>
              <a:ext cx="7224" cy="1631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51" name="Straight Arrow Connector 2050">
              <a:extLst>
                <a:ext uri="{FF2B5EF4-FFF2-40B4-BE49-F238E27FC236}">
                  <a16:creationId xmlns:a16="http://schemas.microsoft.com/office/drawing/2014/main" id="{2B61546F-52D5-AD96-5C0B-E89B522BC3B4}"/>
                </a:ext>
              </a:extLst>
            </p:cNvPr>
            <p:cNvCxnSpPr>
              <a:cxnSpLocks/>
              <a:endCxn id="18" idx="0"/>
            </p:cNvCxnSpPr>
            <p:nvPr/>
          </p:nvCxnSpPr>
          <p:spPr>
            <a:xfrm flipH="1">
              <a:off x="7580843" y="3965509"/>
              <a:ext cx="7224" cy="1708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52" name="Straight Arrow Connector 2051">
              <a:extLst>
                <a:ext uri="{FF2B5EF4-FFF2-40B4-BE49-F238E27FC236}">
                  <a16:creationId xmlns:a16="http://schemas.microsoft.com/office/drawing/2014/main" id="{6FB1F012-BD76-DAD4-4F9A-7829FF4D12CD}"/>
                </a:ext>
              </a:extLst>
            </p:cNvPr>
            <p:cNvCxnSpPr>
              <a:cxnSpLocks/>
              <a:endCxn id="19" idx="0"/>
            </p:cNvCxnSpPr>
            <p:nvPr/>
          </p:nvCxnSpPr>
          <p:spPr>
            <a:xfrm>
              <a:off x="8197669" y="3973167"/>
              <a:ext cx="0" cy="1631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69" name="Connector: Elbow 2068">
              <a:extLst>
                <a:ext uri="{FF2B5EF4-FFF2-40B4-BE49-F238E27FC236}">
                  <a16:creationId xmlns:a16="http://schemas.microsoft.com/office/drawing/2014/main" id="{F50F6BD4-BCFB-F06D-FC5F-E686EF2EF172}"/>
                </a:ext>
              </a:extLst>
            </p:cNvPr>
            <p:cNvCxnSpPr>
              <a:cxnSpLocks/>
              <a:stCxn id="12" idx="2"/>
              <a:endCxn id="14" idx="1"/>
            </p:cNvCxnSpPr>
            <p:nvPr/>
          </p:nvCxnSpPr>
          <p:spPr>
            <a:xfrm rot="16200000" flipH="1">
              <a:off x="5956022" y="3217785"/>
              <a:ext cx="485365" cy="36443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74" name="Connector: Elbow 2073">
              <a:extLst>
                <a:ext uri="{FF2B5EF4-FFF2-40B4-BE49-F238E27FC236}">
                  <a16:creationId xmlns:a16="http://schemas.microsoft.com/office/drawing/2014/main" id="{2E736FEE-5B14-107B-8955-C546A034FEE6}"/>
                </a:ext>
              </a:extLst>
            </p:cNvPr>
            <p:cNvCxnSpPr>
              <a:cxnSpLocks/>
              <a:stCxn id="13" idx="2"/>
              <a:endCxn id="14" idx="3"/>
            </p:cNvCxnSpPr>
            <p:nvPr/>
          </p:nvCxnSpPr>
          <p:spPr>
            <a:xfrm rot="5400000">
              <a:off x="7507718" y="3196717"/>
              <a:ext cx="485365" cy="40657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077" name="Connector: Elbow 2076">
              <a:extLst>
                <a:ext uri="{FF2B5EF4-FFF2-40B4-BE49-F238E27FC236}">
                  <a16:creationId xmlns:a16="http://schemas.microsoft.com/office/drawing/2014/main" id="{E4B2BFC0-C7C6-DA49-5B23-5B09D4F5857A}"/>
                </a:ext>
              </a:extLst>
            </p:cNvPr>
            <p:cNvCxnSpPr>
              <a:cxnSpLocks/>
              <a:stCxn id="5" idx="2"/>
              <a:endCxn id="9" idx="0"/>
            </p:cNvCxnSpPr>
            <p:nvPr/>
          </p:nvCxnSpPr>
          <p:spPr>
            <a:xfrm rot="16200000" flipH="1">
              <a:off x="7163549" y="877991"/>
              <a:ext cx="590606" cy="989668"/>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2080" name="Connector: Elbow 2079">
              <a:extLst>
                <a:ext uri="{FF2B5EF4-FFF2-40B4-BE49-F238E27FC236}">
                  <a16:creationId xmlns:a16="http://schemas.microsoft.com/office/drawing/2014/main" id="{5AB93151-722C-DD2F-F0E1-7FB32378AD84}"/>
                </a:ext>
              </a:extLst>
            </p:cNvPr>
            <p:cNvCxnSpPr>
              <a:cxnSpLocks/>
              <a:stCxn id="5" idx="2"/>
              <a:endCxn id="6" idx="0"/>
            </p:cNvCxnSpPr>
            <p:nvPr/>
          </p:nvCxnSpPr>
          <p:spPr>
            <a:xfrm rot="5400000">
              <a:off x="6194950" y="899060"/>
              <a:ext cx="590606" cy="94753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grpSp>
      <p:sp>
        <p:nvSpPr>
          <p:cNvPr id="3" name="Arrow: Chevron 2">
            <a:extLst>
              <a:ext uri="{FF2B5EF4-FFF2-40B4-BE49-F238E27FC236}">
                <a16:creationId xmlns:a16="http://schemas.microsoft.com/office/drawing/2014/main" id="{6569FDE5-66AD-0E54-70A4-164861E22261}"/>
              </a:ext>
            </a:extLst>
          </p:cNvPr>
          <p:cNvSpPr/>
          <p:nvPr/>
        </p:nvSpPr>
        <p:spPr>
          <a:xfrm>
            <a:off x="-555876" y="477261"/>
            <a:ext cx="3428616" cy="600261"/>
          </a:xfrm>
          <a:prstGeom prst="chevron">
            <a:avLst/>
          </a:prstGeom>
          <a:solidFill>
            <a:schemeClr val="accent1">
              <a:lumMod val="20000"/>
              <a:lumOff val="8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r>
              <a:rPr lang="en-US" sz="2800" b="1" dirty="0">
                <a:solidFill>
                  <a:schemeClr val="tx1"/>
                </a:solidFill>
                <a:latin typeface="Times New Roman" panose="02020603050405020304" pitchFamily="18" charset="0"/>
                <a:cs typeface="Times New Roman" panose="02020603050405020304" pitchFamily="18" charset="0"/>
              </a:rPr>
              <a:t>       Project flow</a:t>
            </a:r>
            <a:endParaRPr lang="en-I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825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97C6470-369F-6F11-1CF8-F753886BBF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dirty="0"/>
          </a:p>
        </p:txBody>
      </p:sp>
      <p:sp>
        <p:nvSpPr>
          <p:cNvPr id="2" name="TextBox 1">
            <a:extLst>
              <a:ext uri="{FF2B5EF4-FFF2-40B4-BE49-F238E27FC236}">
                <a16:creationId xmlns:a16="http://schemas.microsoft.com/office/drawing/2014/main" id="{099430F0-5312-B164-4F80-0550172C123D}"/>
              </a:ext>
            </a:extLst>
          </p:cNvPr>
          <p:cNvSpPr txBox="1"/>
          <p:nvPr/>
        </p:nvSpPr>
        <p:spPr>
          <a:xfrm>
            <a:off x="953452" y="1226284"/>
            <a:ext cx="6643688" cy="3141245"/>
          </a:xfrm>
          <a:prstGeom prst="rect">
            <a:avLst/>
          </a:prstGeom>
          <a:noFill/>
        </p:spPr>
        <p:txBody>
          <a:bodyPr wrap="square" rtlCol="0">
            <a:spAutoFit/>
          </a:bodyPr>
          <a:lstStyle/>
          <a:p>
            <a:pPr algn="l">
              <a:lnSpc>
                <a:spcPct val="150000"/>
              </a:lnSpc>
            </a:pPr>
            <a:r>
              <a:rPr lang="en-US" b="1" i="0" dirty="0">
                <a:solidFill>
                  <a:srgbClr val="272C37"/>
                </a:solidFill>
                <a:effectLst/>
                <a:latin typeface="Times New Roman" panose="02020603050405020304" pitchFamily="18" charset="0"/>
                <a:cs typeface="Times New Roman" panose="02020603050405020304" pitchFamily="18" charset="0"/>
              </a:rPr>
              <a:t>Convolutional Neural Network</a:t>
            </a:r>
          </a:p>
          <a:p>
            <a:pPr algn="l">
              <a:lnSpc>
                <a:spcPct val="150000"/>
              </a:lnSpc>
            </a:pPr>
            <a:r>
              <a:rPr lang="en-US" b="0" i="0" dirty="0">
                <a:solidFill>
                  <a:schemeClr val="tx1"/>
                </a:solidFill>
                <a:effectLst/>
                <a:latin typeface="Times New Roman" panose="02020603050405020304" pitchFamily="18" charset="0"/>
                <a:cs typeface="Times New Roman" panose="02020603050405020304" pitchFamily="18" charset="0"/>
              </a:rPr>
              <a:t>A convolutional neural network is a feed-forward neural network that is generally used to analyze visual images by processing data with grid-like topology. It’s also known as a </a:t>
            </a:r>
            <a:r>
              <a:rPr lang="en-US" b="0" i="0" dirty="0" err="1">
                <a:solidFill>
                  <a:schemeClr val="tx1"/>
                </a:solidFill>
                <a:effectLst/>
                <a:latin typeface="Times New Roman" panose="02020603050405020304" pitchFamily="18" charset="0"/>
                <a:cs typeface="Times New Roman" panose="02020603050405020304" pitchFamily="18" charset="0"/>
              </a:rPr>
              <a:t>ConvNet</a:t>
            </a:r>
            <a:r>
              <a:rPr lang="en-US" b="0" i="0" dirty="0">
                <a:solidFill>
                  <a:schemeClr val="tx1"/>
                </a:solidFill>
                <a:effectLst/>
                <a:latin typeface="Times New Roman" panose="02020603050405020304" pitchFamily="18" charset="0"/>
                <a:cs typeface="Times New Roman" panose="02020603050405020304" pitchFamily="18" charset="0"/>
              </a:rPr>
              <a:t>. A convolutional neural network is used to detect and classify objects in an image.</a:t>
            </a:r>
            <a:endParaRPr lang="en-US" sz="1600" b="1" i="0" dirty="0">
              <a:solidFill>
                <a:schemeClr val="tx1"/>
              </a:solidFill>
              <a:effectLst/>
              <a:latin typeface="Times New Roman" panose="02020603050405020304" pitchFamily="18" charset="0"/>
              <a:cs typeface="Times New Roman" panose="02020603050405020304" pitchFamily="18" charset="0"/>
            </a:endParaRPr>
          </a:p>
          <a:p>
            <a:pPr algn="l">
              <a:lnSpc>
                <a:spcPct val="150000"/>
              </a:lnSpc>
            </a:pPr>
            <a:r>
              <a:rPr lang="en-US" sz="1600" b="1" i="0" dirty="0">
                <a:solidFill>
                  <a:schemeClr val="tx1"/>
                </a:solidFill>
                <a:effectLst/>
                <a:latin typeface="Times New Roman" panose="02020603050405020304" pitchFamily="18" charset="0"/>
                <a:cs typeface="Times New Roman" panose="02020603050405020304" pitchFamily="18" charset="0"/>
              </a:rPr>
              <a:t>Introduction:</a:t>
            </a:r>
          </a:p>
          <a:p>
            <a:pPr marL="171450" indent="-171450" algn="l">
              <a:lnSpc>
                <a:spcPct val="150000"/>
              </a:lnSpc>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LeNet-5: A groundbreaking convolutional neural network (CNN) architecture developed by Yann LeCun and his team in 1998.</a:t>
            </a:r>
          </a:p>
          <a:p>
            <a:pPr marL="171450" indent="-171450" algn="l">
              <a:lnSpc>
                <a:spcPct val="150000"/>
              </a:lnSpc>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Revolutionized computer vision tasks and paved the way for modern CNNs.</a:t>
            </a:r>
          </a:p>
        </p:txBody>
      </p:sp>
      <p:pic>
        <p:nvPicPr>
          <p:cNvPr id="3" name="Google Shape;134;p3">
            <a:extLst>
              <a:ext uri="{FF2B5EF4-FFF2-40B4-BE49-F238E27FC236}">
                <a16:creationId xmlns:a16="http://schemas.microsoft.com/office/drawing/2014/main" id="{46427142-D6BD-0B96-AE65-7745558AA0FD}"/>
              </a:ext>
            </a:extLst>
          </p:cNvPr>
          <p:cNvPicPr preferRelativeResize="0"/>
          <p:nvPr/>
        </p:nvPicPr>
        <p:blipFill rotWithShape="1">
          <a:blip r:embed="rId2">
            <a:alphaModFix/>
          </a:blip>
          <a:srcRect/>
          <a:stretch/>
        </p:blipFill>
        <p:spPr>
          <a:xfrm>
            <a:off x="7673341" y="3634347"/>
            <a:ext cx="662940" cy="1027528"/>
          </a:xfrm>
          <a:prstGeom prst="rect">
            <a:avLst/>
          </a:prstGeom>
          <a:noFill/>
          <a:ln>
            <a:noFill/>
          </a:ln>
          <a:effectLst>
            <a:outerShdw blurRad="200025" algn="bl" rotWithShape="0">
              <a:schemeClr val="lt1">
                <a:alpha val="49803"/>
              </a:schemeClr>
            </a:outerShdw>
          </a:effectLst>
        </p:spPr>
      </p:pic>
      <p:sp>
        <p:nvSpPr>
          <p:cNvPr id="6" name="Arrow: Chevron 5">
            <a:extLst>
              <a:ext uri="{FF2B5EF4-FFF2-40B4-BE49-F238E27FC236}">
                <a16:creationId xmlns:a16="http://schemas.microsoft.com/office/drawing/2014/main" id="{70E8C31D-3D6A-A024-91CB-7925ECC23302}"/>
              </a:ext>
            </a:extLst>
          </p:cNvPr>
          <p:cNvSpPr/>
          <p:nvPr/>
        </p:nvSpPr>
        <p:spPr>
          <a:xfrm>
            <a:off x="-593976" y="522981"/>
            <a:ext cx="3428616" cy="600261"/>
          </a:xfrm>
          <a:prstGeom prst="chevron">
            <a:avLst/>
          </a:prstGeom>
          <a:solidFill>
            <a:schemeClr val="accent1">
              <a:lumMod val="20000"/>
              <a:lumOff val="8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pPr algn="r"/>
            <a:r>
              <a:rPr lang="en-US" sz="2800" b="1" dirty="0">
                <a:solidFill>
                  <a:schemeClr val="tx1"/>
                </a:solidFill>
                <a:latin typeface="Times New Roman" panose="02020603050405020304" pitchFamily="18" charset="0"/>
                <a:cs typeface="Times New Roman" panose="02020603050405020304" pitchFamily="18" charset="0"/>
              </a:rPr>
              <a:t>Algorithm</a:t>
            </a:r>
            <a:endParaRPr lang="en-IN" sz="2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7006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C211C80-37D5-3BE2-CF2B-3AB8800F75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dirty="0"/>
          </a:p>
        </p:txBody>
      </p:sp>
      <p:sp>
        <p:nvSpPr>
          <p:cNvPr id="9" name="TextBox 8">
            <a:extLst>
              <a:ext uri="{FF2B5EF4-FFF2-40B4-BE49-F238E27FC236}">
                <a16:creationId xmlns:a16="http://schemas.microsoft.com/office/drawing/2014/main" id="{20226914-05A7-631F-56FA-5DE7C97A32A8}"/>
              </a:ext>
            </a:extLst>
          </p:cNvPr>
          <p:cNvSpPr txBox="1"/>
          <p:nvPr/>
        </p:nvSpPr>
        <p:spPr>
          <a:xfrm>
            <a:off x="960784" y="1137204"/>
            <a:ext cx="7333890" cy="2633413"/>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Convolutional Layers:</a:t>
            </a:r>
          </a:p>
          <a:p>
            <a:pPr marL="742950" lvl="1" indent="-285750" algn="l">
              <a:lnSpc>
                <a:spcPct val="150000"/>
              </a:lnSpc>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Consists of two convolutional layers followed by max-pooling layers.</a:t>
            </a:r>
          </a:p>
          <a:p>
            <a:pPr marL="742950" lvl="1" indent="-285750" algn="l">
              <a:lnSpc>
                <a:spcPct val="150000"/>
              </a:lnSpc>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LeNet-5 introduced the concept of using convolutional layers for feature extraction.</a:t>
            </a:r>
          </a:p>
          <a:p>
            <a:pPr marL="285750" indent="-285750" algn="l">
              <a:lnSpc>
                <a:spcPct val="150000"/>
              </a:lnSpc>
              <a:buFont typeface="Arial" panose="020B0604020202020204" pitchFamily="34" charset="0"/>
              <a:buChar char="•"/>
            </a:pPr>
            <a:r>
              <a:rPr lang="en-US" sz="1600" b="1" i="0" dirty="0">
                <a:solidFill>
                  <a:schemeClr val="tx1"/>
                </a:solidFill>
                <a:effectLst/>
                <a:latin typeface="Times New Roman" panose="02020603050405020304" pitchFamily="18" charset="0"/>
                <a:cs typeface="Times New Roman" panose="02020603050405020304" pitchFamily="18" charset="0"/>
              </a:rPr>
              <a:t>Fully Connected Layers:</a:t>
            </a:r>
          </a:p>
          <a:p>
            <a:pPr marL="742950" lvl="1" indent="-285750" algn="l">
              <a:lnSpc>
                <a:spcPct val="150000"/>
              </a:lnSpc>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Contains three fully connected layers at the end of the network.</a:t>
            </a:r>
          </a:p>
          <a:p>
            <a:pPr marL="742950" lvl="1" indent="-285750" algn="l">
              <a:lnSpc>
                <a:spcPct val="150000"/>
              </a:lnSpc>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Utilized for classification tasks.</a:t>
            </a:r>
          </a:p>
        </p:txBody>
      </p:sp>
      <p:sp>
        <p:nvSpPr>
          <p:cNvPr id="3" name="Arrow: Chevron 2">
            <a:extLst>
              <a:ext uri="{FF2B5EF4-FFF2-40B4-BE49-F238E27FC236}">
                <a16:creationId xmlns:a16="http://schemas.microsoft.com/office/drawing/2014/main" id="{0784DC7F-175F-D1E6-581C-1A6CA28BAABF}"/>
              </a:ext>
            </a:extLst>
          </p:cNvPr>
          <p:cNvSpPr/>
          <p:nvPr/>
        </p:nvSpPr>
        <p:spPr>
          <a:xfrm>
            <a:off x="-821912" y="480549"/>
            <a:ext cx="4068032" cy="600261"/>
          </a:xfrm>
          <a:prstGeom prst="chevron">
            <a:avLst/>
          </a:prstGeom>
          <a:solidFill>
            <a:schemeClr val="accent1">
              <a:lumMod val="20000"/>
              <a:lumOff val="80000"/>
            </a:schemeClr>
          </a:solidFill>
        </p:spPr>
        <p:style>
          <a:lnRef idx="0">
            <a:schemeClr val="lt1">
              <a:hueOff val="0"/>
              <a:satOff val="0"/>
              <a:lumOff val="0"/>
              <a:alphaOff val="0"/>
            </a:schemeClr>
          </a:lnRef>
          <a:fillRef idx="3">
            <a:schemeClr val="accent3">
              <a:hueOff val="-1705104"/>
              <a:satOff val="-10811"/>
              <a:lumOff val="6218"/>
              <a:alphaOff val="0"/>
            </a:schemeClr>
          </a:fillRef>
          <a:effectRef idx="2">
            <a:schemeClr val="accent3">
              <a:hueOff val="-1705104"/>
              <a:satOff val="-10811"/>
              <a:lumOff val="6218"/>
              <a:alphaOff val="0"/>
            </a:schemeClr>
          </a:effectRef>
          <a:fontRef idx="minor">
            <a:schemeClr val="lt1"/>
          </a:fontRef>
        </p:style>
        <p:txBody>
          <a:bodyPr/>
          <a:lstStyle/>
          <a:p>
            <a:pPr algn="r">
              <a:lnSpc>
                <a:spcPct val="150000"/>
              </a:lnSpc>
            </a:pPr>
            <a:r>
              <a:rPr lang="en-US" sz="2000" b="1" i="0" dirty="0">
                <a:solidFill>
                  <a:schemeClr val="tx1"/>
                </a:solidFill>
                <a:effectLst/>
                <a:latin typeface="Times New Roman" panose="02020603050405020304" pitchFamily="18" charset="0"/>
                <a:cs typeface="Times New Roman" panose="02020603050405020304" pitchFamily="18" charset="0"/>
              </a:rPr>
              <a:t>Architecture Overview</a:t>
            </a:r>
          </a:p>
        </p:txBody>
      </p:sp>
    </p:spTree>
    <p:extLst>
      <p:ext uri="{BB962C8B-B14F-4D97-AF65-F5344CB8AC3E}">
        <p14:creationId xmlns:p14="http://schemas.microsoft.com/office/powerpoint/2010/main" val="490657437"/>
      </p:ext>
    </p:extLst>
  </p:cSld>
  <p:clrMapOvr>
    <a:masterClrMapping/>
  </p:clrMapOvr>
</p:sld>
</file>

<file path=ppt/theme/theme1.xml><?xml version="1.0" encoding="utf-8"?>
<a:theme xmlns:a="http://schemas.openxmlformats.org/drawingml/2006/main" name="High Blood Pressure by Slidesgo">
  <a:themeElements>
    <a:clrScheme name="Simple Light">
      <a:dk1>
        <a:srgbClr val="212121"/>
      </a:dk1>
      <a:lt1>
        <a:srgbClr val="FFFFFF"/>
      </a:lt1>
      <a:dk2>
        <a:srgbClr val="BC252B"/>
      </a:dk2>
      <a:lt2>
        <a:srgbClr val="F47E70"/>
      </a:lt2>
      <a:accent1>
        <a:srgbClr val="ED1D24"/>
      </a:accent1>
      <a:accent2>
        <a:srgbClr val="A36190"/>
      </a:accent2>
      <a:accent3>
        <a:srgbClr val="3CAFE4"/>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978</TotalTime>
  <Words>676</Words>
  <Application>Microsoft Office PowerPoint</Application>
  <PresentationFormat>On-screen Show (16:9)</PresentationFormat>
  <Paragraphs>108</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Bebas Neue</vt:lpstr>
      <vt:lpstr>Poppins</vt:lpstr>
      <vt:lpstr>Calibri</vt:lpstr>
      <vt:lpstr>Times New Roman</vt:lpstr>
      <vt:lpstr>High Blood Pressure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Mitta Mahesh reddy</dc:creator>
  <cp:lastModifiedBy>Mitta Mahesh Reddy</cp:lastModifiedBy>
  <cp:revision>31</cp:revision>
  <dcterms:modified xsi:type="dcterms:W3CDTF">2024-03-14T10:46:26Z</dcterms:modified>
</cp:coreProperties>
</file>